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15.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25"/>
  </p:notesMasterIdLst>
  <p:handoutMasterIdLst>
    <p:handoutMasterId r:id="rId26"/>
  </p:handoutMasterIdLst>
  <p:sldIdLst>
    <p:sldId id="259" r:id="rId2"/>
    <p:sldId id="290" r:id="rId3"/>
    <p:sldId id="289" r:id="rId4"/>
    <p:sldId id="261" r:id="rId5"/>
    <p:sldId id="262" r:id="rId6"/>
    <p:sldId id="266" r:id="rId7"/>
    <p:sldId id="267" r:id="rId8"/>
    <p:sldId id="288" r:id="rId9"/>
    <p:sldId id="270" r:id="rId10"/>
    <p:sldId id="272" r:id="rId11"/>
    <p:sldId id="284" r:id="rId12"/>
    <p:sldId id="274" r:id="rId13"/>
    <p:sldId id="275" r:id="rId14"/>
    <p:sldId id="276" r:id="rId15"/>
    <p:sldId id="277" r:id="rId16"/>
    <p:sldId id="278" r:id="rId17"/>
    <p:sldId id="279" r:id="rId18"/>
    <p:sldId id="280" r:id="rId19"/>
    <p:sldId id="281" r:id="rId20"/>
    <p:sldId id="282" r:id="rId21"/>
    <p:sldId id="285" r:id="rId22"/>
    <p:sldId id="286" r:id="rId23"/>
    <p:sldId id="287"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DECF"/>
    <a:srgbClr val="FADFD0"/>
    <a:srgbClr val="FADECE"/>
    <a:srgbClr val="FF8501"/>
    <a:srgbClr val="FFB300"/>
    <a:srgbClr val="F9DDD0"/>
    <a:srgbClr val="F9DDCD"/>
    <a:srgbClr val="FCDCD1"/>
    <a:srgbClr val="FADECF"/>
    <a:srgbClr val="FBDFC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41865" autoAdjust="0"/>
    <p:restoredTop sz="47176" autoAdjust="0"/>
  </p:normalViewPr>
  <p:slideViewPr>
    <p:cSldViewPr snapToGrid="0" showGuides="1">
      <p:cViewPr varScale="1">
        <p:scale>
          <a:sx n="44" d="100"/>
          <a:sy n="44" d="100"/>
        </p:scale>
        <p:origin x="208" y="440"/>
      </p:cViewPr>
      <p:guideLst/>
    </p:cSldViewPr>
  </p:slideViewPr>
  <p:outlineViewPr>
    <p:cViewPr>
      <p:scale>
        <a:sx n="33" d="100"/>
        <a:sy n="33" d="100"/>
      </p:scale>
      <p:origin x="0" y="0"/>
    </p:cViewPr>
  </p:outlineViewPr>
  <p:notesTextViewPr>
    <p:cViewPr>
      <p:scale>
        <a:sx n="75" d="100"/>
        <a:sy n="75" d="100"/>
      </p:scale>
      <p:origin x="0" y="0"/>
    </p:cViewPr>
  </p:notesTextViewPr>
  <p:sorterViewPr>
    <p:cViewPr>
      <p:scale>
        <a:sx n="66" d="100"/>
        <a:sy n="66" d="100"/>
      </p:scale>
      <p:origin x="0" y="0"/>
    </p:cViewPr>
  </p:sorterViewPr>
  <p:notesViewPr>
    <p:cSldViewPr snapToGrid="0">
      <p:cViewPr varScale="1">
        <p:scale>
          <a:sx n="81" d="100"/>
          <a:sy n="81" d="100"/>
        </p:scale>
        <p:origin x="3894" y="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Footer Placeholder 5"/>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D8382C0-1D05-4229-918E-CDD7B7E48B4A}" type="slidenum">
              <a:rPr lang="en-GB" smtClean="0"/>
              <a:t>‹#›</a:t>
            </a:fld>
            <a:endParaRPr lang="en-GB"/>
          </a:p>
        </p:txBody>
      </p:sp>
      <p:sp>
        <p:nvSpPr>
          <p:cNvPr id="8" name="Date Placeholder 7"/>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3F6AEEE-E778-402E-8B8F-9A98AED26EB8}" type="datetimeFigureOut">
              <a:rPr lang="en-GB" smtClean="0"/>
              <a:t>09/09/2025</a:t>
            </a:fld>
            <a:endParaRPr lang="en-GB"/>
          </a:p>
        </p:txBody>
      </p:sp>
      <p:sp>
        <p:nvSpPr>
          <p:cNvPr id="9" name="Header Placeholder 8"/>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Tree>
    <p:extLst>
      <p:ext uri="{BB962C8B-B14F-4D97-AF65-F5344CB8AC3E}">
        <p14:creationId xmlns:p14="http://schemas.microsoft.com/office/powerpoint/2010/main" val="13947997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Notes Placeholder 7"/>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Date Placeholder 8"/>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000"/>
            </a:lvl1pPr>
          </a:lstStyle>
          <a:p>
            <a:fld id="{1386E511-D742-4EFE-90B5-C9FC42762E0F}" type="datetimeFigureOut">
              <a:rPr lang="en-GB" smtClean="0"/>
              <a:pPr/>
              <a:t>09/09/2025</a:t>
            </a:fld>
            <a:endParaRPr lang="en-GB"/>
          </a:p>
        </p:txBody>
      </p:sp>
      <p:sp>
        <p:nvSpPr>
          <p:cNvPr id="10" name="Slide Number Placeholder 9"/>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000"/>
            </a:lvl1pPr>
          </a:lstStyle>
          <a:p>
            <a:fld id="{A16CFAD1-D197-4A88-B173-A6412E995EE5}" type="slidenum">
              <a:rPr lang="en-GB" smtClean="0"/>
              <a:pPr/>
              <a:t>‹#›</a:t>
            </a:fld>
            <a:endParaRPr lang="en-GB"/>
          </a:p>
        </p:txBody>
      </p:sp>
      <p:sp>
        <p:nvSpPr>
          <p:cNvPr id="11" name="Footer Placeholder 10"/>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000"/>
            </a:lvl1pPr>
          </a:lstStyle>
          <a:p>
            <a:endParaRPr lang="en-GB"/>
          </a:p>
        </p:txBody>
      </p:sp>
      <p:sp>
        <p:nvSpPr>
          <p:cNvPr id="12" name="Slide Image Placeholder 11"/>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13" name="Header Placeholder 12"/>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000"/>
            </a:lvl1pPr>
          </a:lstStyle>
          <a:p>
            <a:endParaRPr lang="en-GB"/>
          </a:p>
        </p:txBody>
      </p:sp>
    </p:spTree>
    <p:extLst>
      <p:ext uri="{BB962C8B-B14F-4D97-AF65-F5344CB8AC3E}">
        <p14:creationId xmlns:p14="http://schemas.microsoft.com/office/powerpoint/2010/main" val="12006011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Massor med matnyttiga tips hittar du på </a:t>
            </a:r>
          </a:p>
          <a:p>
            <a:r>
              <a:rPr lang="sv-SE" dirty="0" err="1"/>
              <a:t>https</a:t>
            </a:r>
            <a:r>
              <a:rPr lang="sv-SE" dirty="0"/>
              <a:t>://</a:t>
            </a:r>
            <a:r>
              <a:rPr lang="sv-SE" dirty="0" err="1"/>
              <a:t>www.livsmedelsverket.se</a:t>
            </a:r>
            <a:r>
              <a:rPr lang="sv-SE" dirty="0"/>
              <a:t> </a:t>
            </a:r>
          </a:p>
          <a:p>
            <a:r>
              <a:rPr lang="sv-SE" dirty="0"/>
              <a:t>http://</a:t>
            </a:r>
            <a:r>
              <a:rPr lang="sv-SE" dirty="0" err="1"/>
              <a:t>www.jordbruksverket.se</a:t>
            </a:r>
            <a:r>
              <a:rPr lang="sv-SE" dirty="0"/>
              <a:t>/</a:t>
            </a:r>
            <a:r>
              <a:rPr lang="sv-SE" dirty="0" err="1"/>
              <a:t>amnesomraden</a:t>
            </a:r>
            <a:r>
              <a:rPr lang="sv-SE" dirty="0"/>
              <a:t>/</a:t>
            </a:r>
            <a:r>
              <a:rPr lang="sv-SE" dirty="0" err="1"/>
              <a:t>miljoklimat</a:t>
            </a:r>
            <a:r>
              <a:rPr lang="sv-SE" dirty="0"/>
              <a:t>/matsvinn.4.4b00b7db11efe58e66b8000996.html </a:t>
            </a:r>
          </a:p>
          <a:p>
            <a:r>
              <a:rPr lang="sv-SE" dirty="0" err="1"/>
              <a:t>https</a:t>
            </a:r>
            <a:r>
              <a:rPr lang="sv-SE" dirty="0"/>
              <a:t>://</a:t>
            </a:r>
            <a:r>
              <a:rPr lang="sv-SE" dirty="0" err="1"/>
              <a:t>www.wwf.se</a:t>
            </a:r>
            <a:r>
              <a:rPr lang="sv-SE" dirty="0"/>
              <a:t>/utbildning/</a:t>
            </a:r>
            <a:r>
              <a:rPr lang="sv-SE" dirty="0" err="1"/>
              <a:t>larare</a:t>
            </a:r>
            <a:r>
              <a:rPr lang="sv-SE" dirty="0"/>
              <a:t>/</a:t>
            </a:r>
          </a:p>
          <a:p>
            <a:r>
              <a:rPr lang="sv-SE" dirty="0" err="1"/>
              <a:t>https</a:t>
            </a:r>
            <a:r>
              <a:rPr lang="sv-SE" dirty="0"/>
              <a:t>://</a:t>
            </a:r>
            <a:r>
              <a:rPr lang="sv-SE" dirty="0" err="1"/>
              <a:t>www.naturskyddsforeningen.se</a:t>
            </a:r>
            <a:r>
              <a:rPr lang="sv-SE" dirty="0"/>
              <a:t>/skola/</a:t>
            </a:r>
            <a:r>
              <a:rPr lang="sv-SE" dirty="0" err="1"/>
              <a:t>hkk</a:t>
            </a:r>
            <a:endParaRPr lang="sv-SE" dirty="0"/>
          </a:p>
          <a:p>
            <a:r>
              <a:rPr lang="sv-SE" dirty="0" err="1"/>
              <a:t>https</a:t>
            </a:r>
            <a:r>
              <a:rPr lang="sv-SE" dirty="0"/>
              <a:t>://</a:t>
            </a:r>
            <a:r>
              <a:rPr lang="sv-SE" dirty="0" err="1"/>
              <a:t>www.kfstockholm.se</a:t>
            </a:r>
            <a:r>
              <a:rPr lang="sv-SE" dirty="0"/>
              <a:t>/konsument/skolmaterial/for-</a:t>
            </a:r>
            <a:r>
              <a:rPr lang="sv-SE" dirty="0" err="1"/>
              <a:t>larare</a:t>
            </a:r>
            <a:r>
              <a:rPr lang="sv-SE" dirty="0"/>
              <a:t>/mat-for-</a:t>
            </a:r>
            <a:r>
              <a:rPr lang="sv-SE" dirty="0" err="1"/>
              <a:t>hallbar</a:t>
            </a:r>
            <a:r>
              <a:rPr lang="sv-SE" dirty="0"/>
              <a:t>-utveckling/</a:t>
            </a:r>
          </a:p>
        </p:txBody>
      </p:sp>
      <p:sp>
        <p:nvSpPr>
          <p:cNvPr id="4" name="Platshållare för bildnummer 3"/>
          <p:cNvSpPr>
            <a:spLocks noGrp="1"/>
          </p:cNvSpPr>
          <p:nvPr>
            <p:ph type="sldNum" sz="quarter" idx="10"/>
          </p:nvPr>
        </p:nvSpPr>
        <p:spPr/>
        <p:txBody>
          <a:bodyPr/>
          <a:lstStyle/>
          <a:p>
            <a:fld id="{A16CFAD1-D197-4A88-B173-A6412E995EE5}" type="slidenum">
              <a:rPr lang="en-GB" smtClean="0"/>
              <a:pPr/>
              <a:t>1</a:t>
            </a:fld>
            <a:endParaRPr lang="en-GB"/>
          </a:p>
        </p:txBody>
      </p:sp>
    </p:spTree>
    <p:extLst>
      <p:ext uri="{BB962C8B-B14F-4D97-AF65-F5344CB8AC3E}">
        <p14:creationId xmlns:p14="http://schemas.microsoft.com/office/powerpoint/2010/main" val="16336188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b="1" dirty="0"/>
              <a:t>Från jord till bord – matens kretslopp</a:t>
            </a:r>
          </a:p>
          <a:p>
            <a:r>
              <a:rPr lang="sv-SE" dirty="0">
                <a:solidFill>
                  <a:srgbClr val="FF0000"/>
                </a:solidFill>
              </a:rPr>
              <a:t>Matsvinnet måste minska, </a:t>
            </a:r>
            <a:r>
              <a:rPr lang="sv-SE" dirty="0"/>
              <a:t>men vi kommer inte ifrån det oundvikliga matavfallet och det kan faktiskt användas till något bra!</a:t>
            </a:r>
          </a:p>
          <a:p>
            <a:r>
              <a:rPr lang="sv-SE" dirty="0"/>
              <a:t>Matavfall som sorteras ut och samlas in omvandlas till biogas, som är ett miljövänligt och koldioxidneutralt drivmedel för bussar och bilar. Samtidigt fås biogödsel som återför näringsämnen till åkermarken så att kretsloppet sluts.</a:t>
            </a:r>
          </a:p>
          <a:p>
            <a:r>
              <a:rPr lang="sv-SE" dirty="0"/>
              <a:t>Hur går det till?</a:t>
            </a:r>
          </a:p>
          <a:p>
            <a:r>
              <a:rPr lang="sv-SE" dirty="0"/>
              <a:t>Det utsorterade matavfallet körs till en anläggning där det först hackas sönder och matavfallspåsarna/förpackningarna* avskiljs. Det sönderhackade matavfallet pressas därefter och blir en brun, trögflytande och illaluktande sörja som kallas </a:t>
            </a:r>
            <a:r>
              <a:rPr lang="sv-SE" dirty="0" err="1"/>
              <a:t>slurry</a:t>
            </a:r>
            <a:r>
              <a:rPr lang="sv-SE" dirty="0"/>
              <a:t>. </a:t>
            </a:r>
            <a:r>
              <a:rPr lang="sv-SE" dirty="0" err="1"/>
              <a:t>Slurryn</a:t>
            </a:r>
            <a:r>
              <a:rPr lang="sv-SE" dirty="0"/>
              <a:t> fraktas med tankbilar till en biogasanläggning där det behandlas på biologisk väg.</a:t>
            </a:r>
          </a:p>
          <a:p>
            <a:r>
              <a:rPr lang="sv-SE" dirty="0"/>
              <a:t>I biogasanläggningens syrefria miljö bryts kolhydrater, proteiner och fetter ner i flera steg av bakterier, bland annat metangasproducerande mikroorganismer. Det tar drygt tre veckor för </a:t>
            </a:r>
            <a:r>
              <a:rPr lang="sv-SE" dirty="0" err="1"/>
              <a:t>slurryn</a:t>
            </a:r>
            <a:r>
              <a:rPr lang="sv-SE" dirty="0"/>
              <a:t> att omvandlas till metanrik biogas och flytande biogödsel. Biogödseln innehåller fortfarande näringsämnen från matavfallet.</a:t>
            </a:r>
          </a:p>
          <a:p>
            <a:r>
              <a:rPr lang="sv-SE" dirty="0"/>
              <a:t>Så här går det till:</a:t>
            </a:r>
          </a:p>
          <a:p>
            <a:pPr marL="228600" indent="-228600">
              <a:buAutoNum type="arabicPeriod"/>
            </a:pPr>
            <a:r>
              <a:rPr lang="sv-SE" dirty="0" err="1"/>
              <a:t>Slurryn</a:t>
            </a:r>
            <a:r>
              <a:rPr lang="sv-SE" dirty="0"/>
              <a:t> hettas upp till 70°C för att </a:t>
            </a:r>
            <a:r>
              <a:rPr lang="sv-SE" dirty="0" err="1"/>
              <a:t>hygieniseras</a:t>
            </a:r>
            <a:r>
              <a:rPr lang="sv-SE" dirty="0"/>
              <a:t>; i den temperaturen överlever inga sjukdomsalstrande bakterier.</a:t>
            </a:r>
          </a:p>
          <a:p>
            <a:pPr marL="228600" indent="-228600">
              <a:buAutoNum type="arabicPeriod"/>
            </a:pPr>
            <a:r>
              <a:rPr lang="sv-SE" dirty="0" err="1"/>
              <a:t>Slurryn</a:t>
            </a:r>
            <a:r>
              <a:rPr lang="sv-SE" dirty="0"/>
              <a:t> gosar sig i en anaerob (syrefri) tank i ca tre veckor och det är här mikroorganismerna bryter ner kolhydraterna, proteinerna och fetterna till biogas. Utöver den energirika gasen metan innehåller den producerade biogasen också koldioxid. Koldioxiden måste tvättas bort för att biogasen ska kunna användas som fordonsbränsle.</a:t>
            </a:r>
          </a:p>
          <a:p>
            <a:pPr marL="228600" indent="-228600">
              <a:buAutoNum type="arabicPeriod"/>
            </a:pPr>
            <a:r>
              <a:rPr lang="sv-SE" dirty="0"/>
              <a:t>Biogasen uppgraderas, och det kan ske på olika sätt. En vanlig metod är att rena gasen med vattenabsorption, det vill säga att gasen duschas med vatten. Koldioxiden löser sig i vatten och kvar blir i princip ren metan. </a:t>
            </a:r>
          </a:p>
          <a:p>
            <a:pPr marL="0" indent="0">
              <a:buNone/>
            </a:pPr>
            <a:r>
              <a:rPr lang="sv-SE" b="1" dirty="0"/>
              <a:t>Biogas</a:t>
            </a:r>
          </a:p>
          <a:p>
            <a:pPr marL="0" indent="0">
              <a:buNone/>
            </a:pPr>
            <a:r>
              <a:rPr lang="sv-SE" dirty="0"/>
              <a:t>Eftersom biogasen inte är fossil utan utvinns från biologiskt material, ökar inte koncentrationen av koldioxid i atmosfären.</a:t>
            </a:r>
          </a:p>
          <a:p>
            <a:pPr marL="0" indent="0">
              <a:buNone/>
            </a:pPr>
            <a:r>
              <a:rPr lang="sv-SE" dirty="0"/>
              <a:t>Utsläpp av kväveoxider, kolväten och stoft blir lägre jämför med bensin eller diesel.</a:t>
            </a:r>
          </a:p>
          <a:p>
            <a:pPr marL="0" indent="0">
              <a:buNone/>
            </a:pPr>
            <a:r>
              <a:rPr lang="sv-SE" dirty="0"/>
              <a:t>Biogasen kan distribueras i samma nät som används för naturgas, som ju också består av metan.</a:t>
            </a:r>
          </a:p>
          <a:p>
            <a:pPr marL="0" indent="0">
              <a:buNone/>
            </a:pPr>
            <a:r>
              <a:rPr lang="sv-SE" b="1" dirty="0"/>
              <a:t>Biogödsel</a:t>
            </a:r>
          </a:p>
          <a:p>
            <a:pPr marL="0" indent="0">
              <a:buNone/>
            </a:pPr>
            <a:r>
              <a:rPr lang="sv-SE" dirty="0"/>
              <a:t>Biogödsel från matavfall har högt näringsvärde.</a:t>
            </a:r>
          </a:p>
          <a:p>
            <a:pPr marL="0" indent="0">
              <a:buNone/>
            </a:pPr>
            <a:r>
              <a:rPr lang="sv-SE" dirty="0"/>
              <a:t>Biogödsel innehåller dessutom humus och nyttiga mikroorganismer.</a:t>
            </a:r>
          </a:p>
          <a:p>
            <a:pPr marL="0" indent="0">
              <a:buNone/>
            </a:pPr>
            <a:r>
              <a:rPr lang="sv-SE" dirty="0"/>
              <a:t>Genom att gödsla med biogödsel återförs näring och humus till jorden sluts och behovet av handelsgödsel minskar. Kretsloppet sluts.</a:t>
            </a:r>
          </a:p>
          <a:p>
            <a:pPr marL="0" indent="0">
              <a:buNone/>
            </a:pPr>
            <a:r>
              <a:rPr lang="sv-SE" dirty="0"/>
              <a:t>Handelsgödsel innehåller fosfor som är en ändlig resurs och en annan komponent, kväve, är mycket energikrävande att framställa.</a:t>
            </a:r>
          </a:p>
          <a:p>
            <a:endParaRPr lang="sv-SE" dirty="0"/>
          </a:p>
          <a:p>
            <a:r>
              <a:rPr lang="sv-SE" dirty="0"/>
              <a:t>*Matavfallspåsarna blir bränsle i ett avfallskraftvärmeverk, förbränns i hög temperatur och omvandlas till energi i form av fjärrvärme och el.</a:t>
            </a:r>
          </a:p>
        </p:txBody>
      </p:sp>
      <p:sp>
        <p:nvSpPr>
          <p:cNvPr id="4" name="Platshållare för bildnummer 3"/>
          <p:cNvSpPr>
            <a:spLocks noGrp="1"/>
          </p:cNvSpPr>
          <p:nvPr>
            <p:ph type="sldNum" sz="quarter" idx="5"/>
          </p:nvPr>
        </p:nvSpPr>
        <p:spPr/>
        <p:txBody>
          <a:bodyPr/>
          <a:lstStyle/>
          <a:p>
            <a:fld id="{A16CFAD1-D197-4A88-B173-A6412E995EE5}" type="slidenum">
              <a:rPr lang="en-GB" smtClean="0"/>
              <a:pPr/>
              <a:t>10</a:t>
            </a:fld>
            <a:endParaRPr lang="en-GB"/>
          </a:p>
        </p:txBody>
      </p:sp>
    </p:spTree>
    <p:extLst>
      <p:ext uri="{BB962C8B-B14F-4D97-AF65-F5344CB8AC3E}">
        <p14:creationId xmlns:p14="http://schemas.microsoft.com/office/powerpoint/2010/main" val="40550030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Dags att se vad eleverna minns/kan!</a:t>
            </a:r>
          </a:p>
          <a:p>
            <a:r>
              <a:rPr lang="sv-SE" dirty="0"/>
              <a:t>Och sen är det bara att sätta igång</a:t>
            </a:r>
            <a:r>
              <a:rPr lang="sv-SE" dirty="0">
                <a:sym typeface="Wingdings" panose="05000000000000000000" pitchFamily="2" charset="2"/>
              </a:rPr>
              <a:t>!</a:t>
            </a:r>
            <a:endParaRPr lang="sv-SE" dirty="0"/>
          </a:p>
        </p:txBody>
      </p:sp>
      <p:sp>
        <p:nvSpPr>
          <p:cNvPr id="4" name="Platshållare för bildnummer 3"/>
          <p:cNvSpPr>
            <a:spLocks noGrp="1"/>
          </p:cNvSpPr>
          <p:nvPr>
            <p:ph type="sldNum" sz="quarter" idx="5"/>
          </p:nvPr>
        </p:nvSpPr>
        <p:spPr/>
        <p:txBody>
          <a:bodyPr/>
          <a:lstStyle/>
          <a:p>
            <a:fld id="{A16CFAD1-D197-4A88-B173-A6412E995EE5}" type="slidenum">
              <a:rPr lang="en-GB" smtClean="0"/>
              <a:pPr/>
              <a:t>11</a:t>
            </a:fld>
            <a:endParaRPr lang="en-GB"/>
          </a:p>
        </p:txBody>
      </p:sp>
    </p:spTree>
    <p:extLst>
      <p:ext uri="{BB962C8B-B14F-4D97-AF65-F5344CB8AC3E}">
        <p14:creationId xmlns:p14="http://schemas.microsoft.com/office/powerpoint/2010/main" val="1710270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A16CFAD1-D197-4A88-B173-A6412E995EE5}" type="slidenum">
              <a:rPr lang="en-GB" smtClean="0"/>
              <a:pPr/>
              <a:t>12</a:t>
            </a:fld>
            <a:endParaRPr lang="en-GB"/>
          </a:p>
        </p:txBody>
      </p:sp>
    </p:spTree>
    <p:extLst>
      <p:ext uri="{BB962C8B-B14F-4D97-AF65-F5344CB8AC3E}">
        <p14:creationId xmlns:p14="http://schemas.microsoft.com/office/powerpoint/2010/main" val="37481570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A16CFAD1-D197-4A88-B173-A6412E995EE5}" type="slidenum">
              <a:rPr lang="en-GB" smtClean="0"/>
              <a:pPr/>
              <a:t>13</a:t>
            </a:fld>
            <a:endParaRPr lang="en-GB"/>
          </a:p>
        </p:txBody>
      </p:sp>
    </p:spTree>
    <p:extLst>
      <p:ext uri="{BB962C8B-B14F-4D97-AF65-F5344CB8AC3E}">
        <p14:creationId xmlns:p14="http://schemas.microsoft.com/office/powerpoint/2010/main" val="2221522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A16CFAD1-D197-4A88-B173-A6412E995EE5}" type="slidenum">
              <a:rPr lang="en-GB" smtClean="0"/>
              <a:pPr/>
              <a:t>14</a:t>
            </a:fld>
            <a:endParaRPr lang="en-GB"/>
          </a:p>
        </p:txBody>
      </p:sp>
    </p:spTree>
    <p:extLst>
      <p:ext uri="{BB962C8B-B14F-4D97-AF65-F5344CB8AC3E}">
        <p14:creationId xmlns:p14="http://schemas.microsoft.com/office/powerpoint/2010/main" val="32440042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A16CFAD1-D197-4A88-B173-A6412E995EE5}" type="slidenum">
              <a:rPr lang="en-GB" smtClean="0"/>
              <a:pPr/>
              <a:t>15</a:t>
            </a:fld>
            <a:endParaRPr lang="en-GB"/>
          </a:p>
        </p:txBody>
      </p:sp>
    </p:spTree>
    <p:extLst>
      <p:ext uri="{BB962C8B-B14F-4D97-AF65-F5344CB8AC3E}">
        <p14:creationId xmlns:p14="http://schemas.microsoft.com/office/powerpoint/2010/main" val="2517575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A16CFAD1-D197-4A88-B173-A6412E995EE5}" type="slidenum">
              <a:rPr lang="en-GB" smtClean="0"/>
              <a:pPr/>
              <a:t>17</a:t>
            </a:fld>
            <a:endParaRPr lang="en-GB"/>
          </a:p>
        </p:txBody>
      </p:sp>
    </p:spTree>
    <p:extLst>
      <p:ext uri="{BB962C8B-B14F-4D97-AF65-F5344CB8AC3E}">
        <p14:creationId xmlns:p14="http://schemas.microsoft.com/office/powerpoint/2010/main" val="10155337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A16CFAD1-D197-4A88-B173-A6412E995EE5}" type="slidenum">
              <a:rPr lang="en-GB" smtClean="0"/>
              <a:pPr/>
              <a:t>18</a:t>
            </a:fld>
            <a:endParaRPr lang="en-GB"/>
          </a:p>
        </p:txBody>
      </p:sp>
    </p:spTree>
    <p:extLst>
      <p:ext uri="{BB962C8B-B14F-4D97-AF65-F5344CB8AC3E}">
        <p14:creationId xmlns:p14="http://schemas.microsoft.com/office/powerpoint/2010/main" val="23513709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A16CFAD1-D197-4A88-B173-A6412E995EE5}" type="slidenum">
              <a:rPr lang="en-GB" smtClean="0"/>
              <a:pPr/>
              <a:t>19</a:t>
            </a:fld>
            <a:endParaRPr lang="en-GB"/>
          </a:p>
        </p:txBody>
      </p:sp>
    </p:spTree>
    <p:extLst>
      <p:ext uri="{BB962C8B-B14F-4D97-AF65-F5344CB8AC3E}">
        <p14:creationId xmlns:p14="http://schemas.microsoft.com/office/powerpoint/2010/main" val="305914004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A16CFAD1-D197-4A88-B173-A6412E995EE5}" type="slidenum">
              <a:rPr lang="en-GB" smtClean="0"/>
              <a:pPr/>
              <a:t>20</a:t>
            </a:fld>
            <a:endParaRPr lang="en-GB"/>
          </a:p>
        </p:txBody>
      </p:sp>
    </p:spTree>
    <p:extLst>
      <p:ext uri="{BB962C8B-B14F-4D97-AF65-F5344CB8AC3E}">
        <p14:creationId xmlns:p14="http://schemas.microsoft.com/office/powerpoint/2010/main" val="16907268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A16CFAD1-D197-4A88-B173-A6412E995EE5}" type="slidenum">
              <a:rPr lang="en-GB" smtClean="0"/>
              <a:pPr/>
              <a:t>2</a:t>
            </a:fld>
            <a:endParaRPr lang="en-GB"/>
          </a:p>
        </p:txBody>
      </p:sp>
    </p:spTree>
    <p:extLst>
      <p:ext uri="{BB962C8B-B14F-4D97-AF65-F5344CB8AC3E}">
        <p14:creationId xmlns:p14="http://schemas.microsoft.com/office/powerpoint/2010/main" val="277985055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A16CFAD1-D197-4A88-B173-A6412E995EE5}" type="slidenum">
              <a:rPr lang="en-GB" smtClean="0"/>
              <a:pPr/>
              <a:t>23</a:t>
            </a:fld>
            <a:endParaRPr lang="en-GB"/>
          </a:p>
        </p:txBody>
      </p:sp>
    </p:spTree>
    <p:extLst>
      <p:ext uri="{BB962C8B-B14F-4D97-AF65-F5344CB8AC3E}">
        <p14:creationId xmlns:p14="http://schemas.microsoft.com/office/powerpoint/2010/main" val="6162245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sz="1200" b="0" i="0" kern="1200" dirty="0">
                <a:solidFill>
                  <a:schemeClr val="tx1"/>
                </a:solidFill>
                <a:effectLst/>
                <a:latin typeface="+mn-lt"/>
                <a:ea typeface="+mn-ea"/>
                <a:cs typeface="+mn-cs"/>
              </a:rPr>
              <a:t>Cirka en halv miljon ton ätbar mat och dryck slängs i sopor och hälls ut i avlopp i svenska hushåll varje år. Det innebär att ca 45 kilo mat och dryck per person kastas i onödan, något som också påverkar miljön. Totalt kastar varje svensk 123 kg matavfall per år, vilket inkluderar både fast matavfall och sådant som hälls ut i avloppet. (SCB) </a:t>
            </a:r>
          </a:p>
          <a:p>
            <a:pPr marL="0" marR="0" lvl="0" indent="0" algn="l" defTabSz="914400" rtl="0" eaLnBrk="1" fontAlgn="auto" latinLnBrk="0" hangingPunct="1">
              <a:lnSpc>
                <a:spcPct val="100000"/>
              </a:lnSpc>
              <a:spcBef>
                <a:spcPts val="0"/>
              </a:spcBef>
              <a:spcAft>
                <a:spcPts val="0"/>
              </a:spcAft>
              <a:buClrTx/>
              <a:buSzTx/>
              <a:buFontTx/>
              <a:buNone/>
              <a:tabLst/>
              <a:defRPr/>
            </a:pPr>
            <a:r>
              <a:rPr lang="sv-SE" sz="1200" b="0" i="0" kern="1200" dirty="0">
                <a:solidFill>
                  <a:schemeClr val="tx1"/>
                </a:solidFill>
                <a:effectLst/>
                <a:latin typeface="+mn-lt"/>
                <a:ea typeface="+mn-ea"/>
                <a:cs typeface="+mn-cs"/>
              </a:rPr>
              <a:t>Den svenska livsmedelshanteringen står till exempel för cirka 50 procent av vår totala övergödning och 20-25 procent av vår totala klimatpåverkan. Produktionen av den mängd mat som slängs varje år motsvarar utsläpp på omkring två miljoner ton koldioxid. Det motsvarar cirka tre procent av de totala utsläppen av växthusgaser i Sverige (Naturvårdsverket).</a:t>
            </a:r>
          </a:p>
          <a:p>
            <a:endParaRPr lang="sv-SE" sz="1200" b="0" i="0" kern="1200" dirty="0">
              <a:solidFill>
                <a:schemeClr val="tx1"/>
              </a:solidFill>
              <a:effectLst/>
              <a:latin typeface="+mn-lt"/>
              <a:ea typeface="+mn-ea"/>
              <a:cs typeface="+mn-cs"/>
            </a:endParaRPr>
          </a:p>
          <a:p>
            <a:r>
              <a:rPr lang="sv-SE" dirty="0"/>
              <a:t>En tredjedel av världens producerade mat slängs. </a:t>
            </a:r>
          </a:p>
          <a:p>
            <a:r>
              <a:rPr lang="sv-SE" sz="1200" b="0" i="0" kern="1200" dirty="0">
                <a:solidFill>
                  <a:schemeClr val="tx1"/>
                </a:solidFill>
                <a:effectLst/>
                <a:latin typeface="+mn-lt"/>
                <a:ea typeface="+mn-ea"/>
                <a:cs typeface="+mn-cs"/>
              </a:rPr>
              <a:t>Gör det något att maten kastas? Ja, det spelar roll. Den mat vi slänger representerar vatten som behövs till odling, markanvändning, bekämpningsmedel, bränsle för transporter, arbetstid och energi. Produktionen ger upphov till andra miljöproblem som utsläpp av klimatgaser, övergödning, spridning av farliga ämnen t.ex. växtskyddsmedel och är en av de mest vattenkrävande sektorerna.</a:t>
            </a:r>
          </a:p>
          <a:p>
            <a:endParaRPr lang="sv-SE" sz="1200" b="0" i="0" kern="1200" dirty="0">
              <a:solidFill>
                <a:schemeClr val="tx1"/>
              </a:solidFill>
              <a:effectLst/>
              <a:latin typeface="+mn-lt"/>
              <a:ea typeface="+mn-ea"/>
              <a:cs typeface="+mn-cs"/>
            </a:endParaRPr>
          </a:p>
          <a:p>
            <a:r>
              <a:rPr lang="sv-SE" sz="1200" b="0" i="0" kern="1200" dirty="0" err="1">
                <a:solidFill>
                  <a:schemeClr val="tx1"/>
                </a:solidFill>
                <a:effectLst/>
                <a:latin typeface="+mn-lt"/>
                <a:ea typeface="+mn-ea"/>
                <a:cs typeface="+mn-cs"/>
              </a:rPr>
              <a:t>Matvinn</a:t>
            </a:r>
            <a:r>
              <a:rPr lang="sv-SE" sz="1200" b="0" i="0" kern="1200" dirty="0">
                <a:solidFill>
                  <a:schemeClr val="tx1"/>
                </a:solidFill>
                <a:effectLst/>
                <a:latin typeface="+mn-lt"/>
                <a:ea typeface="+mn-ea"/>
                <a:cs typeface="+mn-cs"/>
              </a:rPr>
              <a:t>! Förutom att miljön och klimatet vinner på att vi inte kastar onödigt matavfall, så tjänar vi ekonomiskt på det. Ett hushåll bestående av fyra personer beräknas kunna spara  minst 3000 – 6000 kr per år genom att minska sitt matsvinn (Livsmedelsverket).</a:t>
            </a:r>
          </a:p>
          <a:p>
            <a:endParaRPr lang="sv-SE" sz="1200" b="0" i="0" kern="1200" dirty="0">
              <a:solidFill>
                <a:schemeClr val="tx1"/>
              </a:solidFill>
              <a:effectLst/>
              <a:latin typeface="+mn-lt"/>
              <a:ea typeface="+mn-ea"/>
              <a:cs typeface="+mn-cs"/>
            </a:endParaRPr>
          </a:p>
        </p:txBody>
      </p:sp>
      <p:sp>
        <p:nvSpPr>
          <p:cNvPr id="4" name="Platshållare för bildnummer 3"/>
          <p:cNvSpPr>
            <a:spLocks noGrp="1"/>
          </p:cNvSpPr>
          <p:nvPr>
            <p:ph type="sldNum" sz="quarter" idx="5"/>
          </p:nvPr>
        </p:nvSpPr>
        <p:spPr/>
        <p:txBody>
          <a:bodyPr/>
          <a:lstStyle/>
          <a:p>
            <a:fld id="{A16CFAD1-D197-4A88-B173-A6412E995EE5}" type="slidenum">
              <a:rPr lang="en-GB" smtClean="0"/>
              <a:pPr/>
              <a:t>3</a:t>
            </a:fld>
            <a:endParaRPr lang="en-GB"/>
          </a:p>
        </p:txBody>
      </p:sp>
    </p:spTree>
    <p:extLst>
      <p:ext uri="{BB962C8B-B14F-4D97-AF65-F5344CB8AC3E}">
        <p14:creationId xmlns:p14="http://schemas.microsoft.com/office/powerpoint/2010/main" val="39660623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b="1" dirty="0"/>
              <a:t>Varför uppstår matsvinn hemma?</a:t>
            </a:r>
          </a:p>
          <a:p>
            <a:r>
              <a:rPr lang="sv-SE" b="0" dirty="0"/>
              <a:t>Fråga eleverna! Nedan finns exempel:</a:t>
            </a:r>
          </a:p>
          <a:p>
            <a:r>
              <a:rPr lang="sv-SE" dirty="0"/>
              <a:t>Vi glömmer vad vi har längst in i skafferiet, kylen &amp; frysen</a:t>
            </a:r>
          </a:p>
          <a:p>
            <a:r>
              <a:rPr lang="sv-SE" dirty="0"/>
              <a:t>Vi tittar på bäst-före-märkningen i stället för att lukta och smaka på livsmedlen</a:t>
            </a:r>
          </a:p>
          <a:p>
            <a:r>
              <a:rPr lang="sv-SE" dirty="0"/>
              <a:t>Vi tar för stora portioner och kastar det som blivit kvar på tallriken</a:t>
            </a:r>
          </a:p>
          <a:p>
            <a:r>
              <a:rPr lang="sv-SE" dirty="0"/>
              <a:t>Vi sparar inte resterna från den tillagade lunchen/middagen</a:t>
            </a:r>
          </a:p>
          <a:p>
            <a:r>
              <a:rPr lang="sv-SE" dirty="0"/>
              <a:t>Vi köper för mycket mat</a:t>
            </a:r>
          </a:p>
          <a:p>
            <a:r>
              <a:rPr lang="sv-SE" dirty="0"/>
              <a:t>Vi tar inte hand om ledsna grönsaker och frukter</a:t>
            </a:r>
          </a:p>
          <a:p>
            <a:r>
              <a:rPr lang="sv-SE" b="1" dirty="0"/>
              <a:t>Var uppstår matsvinn mer än hemma?</a:t>
            </a:r>
          </a:p>
          <a:p>
            <a:r>
              <a:rPr lang="sv-SE" b="0" dirty="0"/>
              <a:t>Låt eleverna fundera och ge exempel.</a:t>
            </a:r>
          </a:p>
          <a:p>
            <a:r>
              <a:rPr lang="sv-SE" b="1" dirty="0"/>
              <a:t>I produktions- &amp; transportkedjan:</a:t>
            </a:r>
          </a:p>
          <a:p>
            <a:r>
              <a:rPr lang="sv-SE" dirty="0"/>
              <a:t>Leverans av skadade råvaror</a:t>
            </a:r>
          </a:p>
          <a:p>
            <a:r>
              <a:rPr lang="sv-SE" dirty="0"/>
              <a:t>Fel i produktionen</a:t>
            </a:r>
          </a:p>
          <a:p>
            <a:r>
              <a:rPr lang="sv-SE" dirty="0"/>
              <a:t>Byte av produkt i en produktionslinje</a:t>
            </a:r>
          </a:p>
          <a:p>
            <a:r>
              <a:rPr lang="sv-SE" dirty="0"/>
              <a:t>Om livsmedlet inte förvaras rätt under hela transporten (t ex bruten kylkedja)</a:t>
            </a:r>
          </a:p>
          <a:p>
            <a:r>
              <a:rPr lang="sv-SE" b="1" dirty="0"/>
              <a:t>Hos grossister &amp; i butiker:</a:t>
            </a:r>
          </a:p>
          <a:p>
            <a:r>
              <a:rPr lang="sv-SE" b="0" dirty="0"/>
              <a:t>Felbedömningar vid beställning</a:t>
            </a:r>
          </a:p>
          <a:p>
            <a:r>
              <a:rPr lang="sv-SE" b="0" dirty="0"/>
              <a:t>Felaktig förvaring</a:t>
            </a:r>
          </a:p>
          <a:p>
            <a:r>
              <a:rPr lang="sv-SE" b="0" dirty="0"/>
              <a:t>Kunders oregelbundna köpmönster</a:t>
            </a:r>
          </a:p>
          <a:p>
            <a:r>
              <a:rPr lang="sv-SE" b="0" dirty="0"/>
              <a:t>Konkurrenters eller egna kampanjer</a:t>
            </a:r>
          </a:p>
          <a:p>
            <a:r>
              <a:rPr lang="sv-SE" b="0" dirty="0"/>
              <a:t>Brett sortiment för att kunna möta alla kunders krav</a:t>
            </a:r>
          </a:p>
          <a:p>
            <a:r>
              <a:rPr lang="sv-SE" b="0" dirty="0"/>
              <a:t>Retursystemen för mejeriprodukter &amp; bröd minskar affärernas incitament att försöka sälja slut på dessa livsmedel, eftersom de i princip utan kostnad kan återlämna varorna.</a:t>
            </a:r>
          </a:p>
          <a:p>
            <a:r>
              <a:rPr lang="sv-SE" b="1" dirty="0"/>
              <a:t>På restauranger, caféer &amp; storkök (skola, sjukhus, företag </a:t>
            </a:r>
            <a:r>
              <a:rPr lang="sv-SE" b="1" dirty="0" err="1"/>
              <a:t>etc</a:t>
            </a:r>
            <a:r>
              <a:rPr lang="sv-SE" b="1" dirty="0"/>
              <a:t>):</a:t>
            </a:r>
          </a:p>
          <a:p>
            <a:r>
              <a:rPr lang="sv-SE" b="0" dirty="0"/>
              <a:t>Felberäkningar av åtgång av färskvaror</a:t>
            </a:r>
          </a:p>
          <a:p>
            <a:r>
              <a:rPr lang="sv-SE" b="0" dirty="0"/>
              <a:t>Felberäkningar av efterfrågan – för många portioner tillagas</a:t>
            </a:r>
          </a:p>
          <a:p>
            <a:r>
              <a:rPr lang="sv-SE" b="0" dirty="0"/>
              <a:t>Stort utbud vilket leder till att ”inget säljs slut”</a:t>
            </a:r>
          </a:p>
          <a:p>
            <a:r>
              <a:rPr lang="sv-SE" b="0" dirty="0"/>
              <a:t>Stora portioner - matgästerna äter inte upp</a:t>
            </a:r>
          </a:p>
          <a:p>
            <a:r>
              <a:rPr lang="sv-SE" b="0" dirty="0"/>
              <a:t>Felaktig förvaring</a:t>
            </a:r>
          </a:p>
          <a:p>
            <a:r>
              <a:rPr lang="sv-SE" b="0" dirty="0"/>
              <a:t>Bufféer leder till stort matsvinn</a:t>
            </a:r>
          </a:p>
          <a:p>
            <a:endParaRPr lang="sv-SE" b="0" dirty="0"/>
          </a:p>
          <a:p>
            <a:r>
              <a:rPr lang="sv-SE" dirty="0"/>
              <a:t>Låt eleverna fundera på hur matsvinn kan minskas i alla led!</a:t>
            </a:r>
          </a:p>
          <a:p>
            <a:r>
              <a:rPr lang="sv-SE" dirty="0"/>
              <a:t>Några goda exempel (finns många fler!):</a:t>
            </a:r>
          </a:p>
          <a:p>
            <a:r>
              <a:rPr lang="sv-SE" b="1" dirty="0"/>
              <a:t>Karma</a:t>
            </a:r>
            <a:r>
              <a:rPr lang="sv-SE" dirty="0"/>
              <a:t> – genom </a:t>
            </a:r>
            <a:r>
              <a:rPr lang="sv-SE" dirty="0" err="1"/>
              <a:t>karam-appen</a:t>
            </a:r>
            <a:r>
              <a:rPr lang="sv-SE" dirty="0"/>
              <a:t> kan du köpa bra mat som blivit över från restauranger, caféer och matbutiker.</a:t>
            </a:r>
          </a:p>
          <a:p>
            <a:r>
              <a:rPr lang="sv-SE" b="1" dirty="0"/>
              <a:t>Spill</a:t>
            </a:r>
            <a:r>
              <a:rPr lang="sv-SE" dirty="0"/>
              <a:t> – lunchrestaurang/cateringfirma I Malmö som lagar mat på råvaror som egentligen skulle kastas.</a:t>
            </a:r>
          </a:p>
          <a:p>
            <a:r>
              <a:rPr lang="sv-SE" b="1" dirty="0"/>
              <a:t>Allwin</a:t>
            </a:r>
            <a:r>
              <a:rPr lang="sv-SE" dirty="0"/>
              <a:t> – företag som mot låg avgift tar hand om livsmedel som annars skulle kastas från matbutiker ( t ex </a:t>
            </a:r>
            <a:r>
              <a:rPr lang="sv-SE" dirty="0" err="1"/>
              <a:t>Lidl</a:t>
            </a:r>
            <a:r>
              <a:rPr lang="sv-SE" dirty="0"/>
              <a:t>, Ica &amp; Coop) och distribuerar till behövande. Arbetar tillsammans med Samhall. Verksamma i Stockholm, Göteborg, Malmö &amp; Lund.</a:t>
            </a:r>
          </a:p>
          <a:p>
            <a:r>
              <a:rPr lang="sv-SE" b="1" dirty="0"/>
              <a:t>Matsmart</a:t>
            </a:r>
            <a:r>
              <a:rPr lang="sv-SE" dirty="0"/>
              <a:t> – köper in varor som annars hade slängts </a:t>
            </a:r>
            <a:r>
              <a:rPr lang="sv-SE" dirty="0" err="1"/>
              <a:t>pga</a:t>
            </a:r>
            <a:r>
              <a:rPr lang="sv-SE" dirty="0"/>
              <a:t> förpackningsbyten eller att bäst-före datum närmar sig och säljer sedan till rabatterat pris på nätet.</a:t>
            </a:r>
          </a:p>
          <a:p>
            <a:r>
              <a:rPr lang="sv-SE" b="1" dirty="0" err="1"/>
              <a:t>Whywaste</a:t>
            </a:r>
            <a:r>
              <a:rPr lang="sv-SE" dirty="0"/>
              <a:t> – digitala system som hjälper butikspersonal att enklare identifiera produkter som håller på att passera bäst-föredatum, vilket gör att butikerna t ex kan tillaga eller skänka bort maten istället för att slänga den.</a:t>
            </a:r>
          </a:p>
          <a:p>
            <a:r>
              <a:rPr lang="sv-SE" b="1" dirty="0" err="1"/>
              <a:t>Foodloopz</a:t>
            </a:r>
            <a:r>
              <a:rPr lang="sv-SE" dirty="0"/>
              <a:t> – matchar små och stora partier med överskott mellan företag, organisationer och offentlig sektor.</a:t>
            </a:r>
          </a:p>
          <a:p>
            <a:endParaRPr lang="sv-SE" sz="1200" b="0" i="0" u="none" strike="noStrike" kern="1200" dirty="0">
              <a:solidFill>
                <a:schemeClr val="tx1"/>
              </a:solidFill>
              <a:effectLst/>
              <a:latin typeface="+mn-lt"/>
              <a:ea typeface="+mn-ea"/>
              <a:cs typeface="+mn-cs"/>
            </a:endParaRPr>
          </a:p>
          <a:p>
            <a:r>
              <a:rPr lang="sv-SE" sz="1200" b="0" i="0" u="none" strike="noStrike" kern="1200" dirty="0">
                <a:solidFill>
                  <a:schemeClr val="tx1"/>
                </a:solidFill>
                <a:effectLst/>
                <a:latin typeface="+mn-lt"/>
                <a:ea typeface="+mn-ea"/>
                <a:cs typeface="+mn-cs"/>
              </a:rPr>
              <a:t>I Sverige slängs varje år mat i onödan från hushåll som motsvarar ett utsläpp på 442 000 ton växthusgaser. Det är nästan lika mycket som utsläppen under ett år från 360 000 bilar. (Livsmedelsverket)</a:t>
            </a:r>
            <a:endParaRPr lang="sv-SE" dirty="0"/>
          </a:p>
        </p:txBody>
      </p:sp>
      <p:sp>
        <p:nvSpPr>
          <p:cNvPr id="4" name="Platshållare för bildnummer 3"/>
          <p:cNvSpPr>
            <a:spLocks noGrp="1"/>
          </p:cNvSpPr>
          <p:nvPr>
            <p:ph type="sldNum" sz="quarter" idx="5"/>
          </p:nvPr>
        </p:nvSpPr>
        <p:spPr/>
        <p:txBody>
          <a:bodyPr/>
          <a:lstStyle/>
          <a:p>
            <a:fld id="{A16CFAD1-D197-4A88-B173-A6412E995EE5}" type="slidenum">
              <a:rPr lang="en-GB" smtClean="0"/>
              <a:pPr/>
              <a:t>4</a:t>
            </a:fld>
            <a:endParaRPr lang="en-GB"/>
          </a:p>
        </p:txBody>
      </p:sp>
    </p:spTree>
    <p:extLst>
      <p:ext uri="{BB962C8B-B14F-4D97-AF65-F5344CB8AC3E}">
        <p14:creationId xmlns:p14="http://schemas.microsoft.com/office/powerpoint/2010/main" val="28830276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Låt eleverna förklara vad som är skillnaden mellan oundvikligt matavfall och matsvinn och ge exempel på oundvikligt matavfall</a:t>
            </a:r>
          </a:p>
          <a:p>
            <a:r>
              <a:rPr lang="sv-SE" dirty="0"/>
              <a:t>Exempel på oundvikligt matavfall: fiskrens, bananskal, kaffesump, kycklingben</a:t>
            </a:r>
          </a:p>
          <a:p>
            <a:r>
              <a:rPr lang="sv-SE" dirty="0"/>
              <a:t>Kan en använda oundvikligt matavfall till något? Ex.</a:t>
            </a:r>
          </a:p>
          <a:p>
            <a:r>
              <a:rPr lang="sv-SE" dirty="0"/>
              <a:t>Skala inte potatis eller primörer; skölj/skrubba väl, tillaga och ät med skalet på</a:t>
            </a:r>
          </a:p>
          <a:p>
            <a:r>
              <a:rPr lang="sv-SE" dirty="0"/>
              <a:t>Baka potatisskal till chips i ugnen</a:t>
            </a:r>
          </a:p>
          <a:p>
            <a:r>
              <a:rPr lang="sv-SE" dirty="0"/>
              <a:t>Woka blasten från morötter och rödbetor</a:t>
            </a:r>
          </a:p>
          <a:p>
            <a:r>
              <a:rPr lang="sv-SE" dirty="0"/>
              <a:t>Gödsla med kaffesump</a:t>
            </a:r>
          </a:p>
          <a:p>
            <a:r>
              <a:rPr lang="sv-SE" dirty="0"/>
              <a:t>Torka kaffesump, häll i en burk och använd mot dålig lukt i kylen, skafferiet eller garderoben.</a:t>
            </a:r>
          </a:p>
          <a:p>
            <a:r>
              <a:rPr lang="sv-SE" dirty="0"/>
              <a:t>Blanda kaffesump med varmt vatten eller kokosolja och gör en ansikts-/</a:t>
            </a:r>
            <a:r>
              <a:rPr lang="sv-SE" dirty="0" err="1"/>
              <a:t>kroppsscrub</a:t>
            </a:r>
            <a:endParaRPr lang="sv-SE" dirty="0"/>
          </a:p>
          <a:p>
            <a:r>
              <a:rPr lang="sv-SE" dirty="0"/>
              <a:t>Koka buljong på fisk- &amp; skaldjursrens</a:t>
            </a:r>
          </a:p>
          <a:p>
            <a:r>
              <a:rPr lang="sv-SE" dirty="0"/>
              <a:t>Lägg krossade äggskal i rabatten för att avskräcka sniglar.</a:t>
            </a:r>
          </a:p>
          <a:p>
            <a:r>
              <a:rPr lang="sv-SE" dirty="0"/>
              <a:t>Lite krossade äggskal i avloppet tar bort saker som fastnat och ser till att du inte får stopp i rören. Skalen löses upp gradvis och rensar rören.</a:t>
            </a:r>
          </a:p>
          <a:p>
            <a:endParaRPr lang="sv-SE" dirty="0"/>
          </a:p>
        </p:txBody>
      </p:sp>
      <p:sp>
        <p:nvSpPr>
          <p:cNvPr id="4" name="Platshållare för bildnummer 3"/>
          <p:cNvSpPr>
            <a:spLocks noGrp="1"/>
          </p:cNvSpPr>
          <p:nvPr>
            <p:ph type="sldNum" sz="quarter" idx="5"/>
          </p:nvPr>
        </p:nvSpPr>
        <p:spPr/>
        <p:txBody>
          <a:bodyPr/>
          <a:lstStyle/>
          <a:p>
            <a:fld id="{A16CFAD1-D197-4A88-B173-A6412E995EE5}" type="slidenum">
              <a:rPr lang="en-GB" smtClean="0"/>
              <a:pPr/>
              <a:t>5</a:t>
            </a:fld>
            <a:endParaRPr lang="en-GB"/>
          </a:p>
        </p:txBody>
      </p:sp>
    </p:spTree>
    <p:extLst>
      <p:ext uri="{BB962C8B-B14F-4D97-AF65-F5344CB8AC3E}">
        <p14:creationId xmlns:p14="http://schemas.microsoft.com/office/powerpoint/2010/main" val="3424478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dirty="0"/>
              <a:t>Reflektera kring matsvinn i flera olika led och hur vi kan minska matsvinnet.</a:t>
            </a:r>
          </a:p>
        </p:txBody>
      </p:sp>
      <p:sp>
        <p:nvSpPr>
          <p:cNvPr id="4" name="Platshållare för bildnummer 3"/>
          <p:cNvSpPr>
            <a:spLocks noGrp="1"/>
          </p:cNvSpPr>
          <p:nvPr>
            <p:ph type="sldNum" sz="quarter" idx="5"/>
          </p:nvPr>
        </p:nvSpPr>
        <p:spPr/>
        <p:txBody>
          <a:bodyPr/>
          <a:lstStyle/>
          <a:p>
            <a:fld id="{A16CFAD1-D197-4A88-B173-A6412E995EE5}" type="slidenum">
              <a:rPr lang="en-GB" smtClean="0"/>
              <a:pPr/>
              <a:t>6</a:t>
            </a:fld>
            <a:endParaRPr lang="en-GB"/>
          </a:p>
        </p:txBody>
      </p:sp>
    </p:spTree>
    <p:extLst>
      <p:ext uri="{BB962C8B-B14F-4D97-AF65-F5344CB8AC3E}">
        <p14:creationId xmlns:p14="http://schemas.microsoft.com/office/powerpoint/2010/main" val="32683132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sz="1200" b="0" i="0" u="none" strike="noStrike" kern="1200" dirty="0">
                <a:solidFill>
                  <a:schemeClr val="tx1"/>
                </a:solidFill>
                <a:effectLst/>
                <a:latin typeface="+mn-lt"/>
                <a:ea typeface="+mn-ea"/>
                <a:cs typeface="+mn-cs"/>
              </a:rPr>
              <a:t>Efter uttrycket "bäst före" ska dag, månad och år stå. Det måste vara i den ordningen. Det kan då stå "bäst före 07 11 2025".</a:t>
            </a:r>
          </a:p>
          <a:p>
            <a:r>
              <a:rPr lang="sv-SE" sz="1200" b="0" i="0" u="none" strike="noStrike" kern="1200" dirty="0">
                <a:solidFill>
                  <a:schemeClr val="tx1"/>
                </a:solidFill>
                <a:effectLst/>
                <a:latin typeface="+mn-lt"/>
                <a:ea typeface="+mn-ea"/>
                <a:cs typeface="+mn-cs"/>
              </a:rPr>
              <a:t>För livsmedel med en hållbarhet om högst tre månader räcker det med att det står dag och månad. Om hållbarheten är längre än 18 månader behöver bara året anges, till exempel "bäst före utgången av 2025". Med detta menas att livsmedlet är bäst före den 31 december 2025.</a:t>
            </a:r>
          </a:p>
          <a:p>
            <a:endParaRPr lang="sv-SE" sz="1200" b="0" i="0" u="none" strike="noStrike" kern="1200" dirty="0">
              <a:solidFill>
                <a:schemeClr val="tx1"/>
              </a:solidFill>
              <a:effectLst/>
              <a:latin typeface="+mn-lt"/>
              <a:ea typeface="+mn-ea"/>
              <a:cs typeface="+mn-cs"/>
            </a:endParaRPr>
          </a:p>
          <a:p>
            <a:r>
              <a:rPr lang="sv-SE" sz="1200" b="0" i="0" u="none" strike="noStrike" kern="1200" dirty="0">
                <a:solidFill>
                  <a:schemeClr val="tx1"/>
                </a:solidFill>
                <a:effectLst/>
                <a:latin typeface="+mn-lt"/>
                <a:ea typeface="+mn-ea"/>
                <a:cs typeface="+mn-cs"/>
              </a:rPr>
              <a:t>Efter uttrycket "sista förbrukningsdag" ska datumet stå. Datumet anges i ordningen dag, månad och år.</a:t>
            </a:r>
          </a:p>
          <a:p>
            <a:r>
              <a:rPr lang="sv-SE" sz="1200" b="1" i="0" u="none" strike="noStrike" kern="1200" dirty="0">
                <a:solidFill>
                  <a:schemeClr val="tx1"/>
                </a:solidFill>
                <a:effectLst/>
                <a:latin typeface="+mn-lt"/>
                <a:ea typeface="+mn-ea"/>
                <a:cs typeface="+mn-cs"/>
              </a:rPr>
              <a:t>Skillnaden mellan ”bäst före” och ”sista förbrukningsdag”</a:t>
            </a:r>
          </a:p>
          <a:p>
            <a:r>
              <a:rPr lang="sv-SE" sz="1200" b="1" i="0" u="none" strike="noStrike" kern="1200" dirty="0">
                <a:solidFill>
                  <a:schemeClr val="tx1"/>
                </a:solidFill>
                <a:effectLst/>
                <a:latin typeface="+mn-lt"/>
                <a:ea typeface="+mn-ea"/>
                <a:cs typeface="+mn-cs"/>
              </a:rPr>
              <a:t>”Bäst före”</a:t>
            </a:r>
          </a:p>
          <a:p>
            <a:r>
              <a:rPr lang="sv-SE" sz="1200" b="0" i="0" u="none" strike="noStrike" kern="1200" dirty="0">
                <a:solidFill>
                  <a:schemeClr val="tx1"/>
                </a:solidFill>
                <a:effectLst/>
                <a:latin typeface="+mn-lt"/>
                <a:ea typeface="+mn-ea"/>
                <a:cs typeface="+mn-cs"/>
              </a:rPr>
              <a:t>Märkningen är en kvalitetsmarkör där tillverkaren garanterar att livsmedlet har kvar sina utlovade egenskaper, t ex smak, färg &amp; konsistens. Bäst före-datum gäller obruten förpackning som förvarats på rätt sätt, men även en öppnad förpackning kan hålla efter bäst före-datum.</a:t>
            </a:r>
          </a:p>
          <a:p>
            <a:r>
              <a:rPr lang="sv-SE" sz="1200" b="0" i="0" u="none" strike="noStrike" kern="1200" dirty="0">
                <a:solidFill>
                  <a:schemeClr val="tx1"/>
                </a:solidFill>
                <a:effectLst/>
                <a:latin typeface="+mn-lt"/>
                <a:ea typeface="+mn-ea"/>
                <a:cs typeface="+mn-cs"/>
              </a:rPr>
              <a:t>Gör som förr i tiden: Titta, lukta &amp; smaka på livsmedlet!</a:t>
            </a:r>
          </a:p>
          <a:p>
            <a:r>
              <a:rPr lang="sv-SE" sz="1200" b="1" i="0" u="none" strike="noStrike" kern="1200" dirty="0">
                <a:solidFill>
                  <a:schemeClr val="tx1"/>
                </a:solidFill>
                <a:effectLst/>
                <a:latin typeface="+mn-lt"/>
                <a:ea typeface="+mn-ea"/>
                <a:cs typeface="+mn-cs"/>
              </a:rPr>
              <a:t>”Sista förbrukningsdag”</a:t>
            </a:r>
          </a:p>
          <a:p>
            <a:r>
              <a:rPr lang="sv-SE" sz="1200" b="0" i="0" u="none" strike="noStrike" kern="1200" dirty="0">
                <a:solidFill>
                  <a:schemeClr val="tx1"/>
                </a:solidFill>
                <a:effectLst/>
                <a:latin typeface="+mn-lt"/>
                <a:ea typeface="+mn-ea"/>
                <a:cs typeface="+mn-cs"/>
              </a:rPr>
              <a:t>Sista förbrukningsdag visar hur länge ett livsmedel är säkert att äta. Märkningen ska användas för livsmedel som lätt förstörs av mikroorganismer och där lagringstiden kan bidra till att ett livsmedel blir hälsoskadligt även om det förvaras enligt förpackningens anvisning. Köttfärs, inälvsmat, kyckling, färsk fisk &amp; skaldjur är exempel på livsmedel som ska märkas med ”sista förbrukningsdag”.</a:t>
            </a:r>
          </a:p>
          <a:p>
            <a:r>
              <a:rPr lang="sv-SE" sz="1200" b="0" i="0" u="none" strike="noStrike" kern="1200" dirty="0">
                <a:solidFill>
                  <a:schemeClr val="tx1"/>
                </a:solidFill>
                <a:effectLst/>
                <a:latin typeface="+mn-lt"/>
                <a:ea typeface="+mn-ea"/>
                <a:cs typeface="+mn-cs"/>
              </a:rPr>
              <a:t>Vi kan oftast äta mat som passerat ”bäst före-datumet”, men vi ska inte äta mat efter ”sista förbrukningsdag”.</a:t>
            </a:r>
          </a:p>
          <a:p>
            <a:endParaRPr lang="sv-SE" dirty="0"/>
          </a:p>
        </p:txBody>
      </p:sp>
      <p:sp>
        <p:nvSpPr>
          <p:cNvPr id="4" name="Platshållare för bildnummer 3"/>
          <p:cNvSpPr>
            <a:spLocks noGrp="1"/>
          </p:cNvSpPr>
          <p:nvPr>
            <p:ph type="sldNum" sz="quarter" idx="5"/>
          </p:nvPr>
        </p:nvSpPr>
        <p:spPr/>
        <p:txBody>
          <a:bodyPr/>
          <a:lstStyle/>
          <a:p>
            <a:fld id="{A16CFAD1-D197-4A88-B173-A6412E995EE5}" type="slidenum">
              <a:rPr lang="en-GB" smtClean="0"/>
              <a:pPr/>
              <a:t>7</a:t>
            </a:fld>
            <a:endParaRPr lang="en-GB"/>
          </a:p>
        </p:txBody>
      </p:sp>
    </p:spTree>
    <p:extLst>
      <p:ext uri="{BB962C8B-B14F-4D97-AF65-F5344CB8AC3E}">
        <p14:creationId xmlns:p14="http://schemas.microsoft.com/office/powerpoint/2010/main" val="5919274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A16CFAD1-D197-4A88-B173-A6412E995EE5}" type="slidenum">
              <a:rPr lang="en-GB" smtClean="0"/>
              <a:pPr/>
              <a:t>8</a:t>
            </a:fld>
            <a:endParaRPr lang="en-GB"/>
          </a:p>
        </p:txBody>
      </p:sp>
    </p:spTree>
    <p:extLst>
      <p:ext uri="{BB962C8B-B14F-4D97-AF65-F5344CB8AC3E}">
        <p14:creationId xmlns:p14="http://schemas.microsoft.com/office/powerpoint/2010/main" val="28632513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b="1" dirty="0"/>
              <a:t>Hur ska du förvara livsmedel?</a:t>
            </a:r>
          </a:p>
          <a:p>
            <a:r>
              <a:rPr lang="sv-SE" dirty="0"/>
              <a:t>Mejeriprodukter, kött, fisk, råa ägg &amp; charkvaror ska alltid förvaras i kylskåp. Skalade nötter &amp; fröer mår också bra i kylskåp, </a:t>
            </a:r>
            <a:r>
              <a:rPr lang="sv-SE" dirty="0" err="1"/>
              <a:t>pga</a:t>
            </a:r>
            <a:r>
              <a:rPr lang="sv-SE" dirty="0"/>
              <a:t> deras höga fettinnehåll. De flesta grönsaker och en del frukter mår bäst i kylskåpet, men vissa frukter &amp; grönsaker, t ex banan, ananas, gurka och aubergine kan få köldskador och mår bäst i 12-15°C. Tomat &amp; avokado blir bäst om de får mogna i rumstemperatur, men när de mognat håller de bättre i kylskåp. En enkel tumregel är att ju kallare maten förvaras desto längre håller den.</a:t>
            </a:r>
          </a:p>
          <a:p>
            <a:r>
              <a:rPr lang="sv-SE" dirty="0"/>
              <a:t>Bra temperatur i kylen är +4-5°C och lämplig temperatur i frysen är -18°C.</a:t>
            </a:r>
          </a:p>
          <a:p>
            <a:r>
              <a:rPr lang="sv-SE" dirty="0" err="1"/>
              <a:t>Torrvaror</a:t>
            </a:r>
            <a:r>
              <a:rPr lang="sv-SE" dirty="0"/>
              <a:t> (ris, pasta, gryn, mjöl, socker, hårt bröd </a:t>
            </a:r>
            <a:r>
              <a:rPr lang="sv-SE" dirty="0" err="1"/>
              <a:t>etc</a:t>
            </a:r>
            <a:r>
              <a:rPr lang="sv-SE" dirty="0"/>
              <a:t>) och konserver har lång hållbarhet och förvaras bäst något svalare än rumstemperatur, och torrt förstås.</a:t>
            </a:r>
          </a:p>
          <a:p>
            <a:r>
              <a:rPr lang="sv-SE" dirty="0"/>
              <a:t>Detsamma gäller för oljor och oskalade nötter. </a:t>
            </a:r>
            <a:r>
              <a:rPr lang="sv-SE" i="1" dirty="0"/>
              <a:t>En öppnad konserv ska förvaras i kylskåp, och har samma hållbarhet som andra matrester</a:t>
            </a:r>
            <a:r>
              <a:rPr lang="sv-SE" dirty="0"/>
              <a:t>.</a:t>
            </a:r>
          </a:p>
          <a:p>
            <a:r>
              <a:rPr lang="sv-SE" b="1" dirty="0"/>
              <a:t>Det går bra att frysa:</a:t>
            </a:r>
          </a:p>
          <a:p>
            <a:r>
              <a:rPr lang="sv-SE" dirty="0"/>
              <a:t>Kött &amp; fisk: Lägg i lufttät förpackning för att förhindra uttorkning och märk med datum. I frysen växer inga bakterier, men fett kan härskna vilket gör att maten kan få dålig smak. Ju fetare ett livsmedel är, ju kortare är hållbarheten. Charkvaror som innehåller mycket fett kan därför försämras redan efter någon månad, medan magert kött kan hålla i över ett år.</a:t>
            </a:r>
          </a:p>
          <a:p>
            <a:r>
              <a:rPr lang="sv-SE" dirty="0"/>
              <a:t>Mejeriprodukter: Mjölk, grädde &amp; matfetter kan frysas. Fryst grädde in kan vispas, men det går utmärkt att använda den i matlagning. Ost kan frysas, men blir smulig. Det bästa är att riva den föra infrysning och sen använda den till pizza, gratänger eller pajer t ex.</a:t>
            </a:r>
          </a:p>
          <a:p>
            <a:r>
              <a:rPr lang="sv-SE" dirty="0"/>
              <a:t>Ägg: Äggvitor/-gulor som blivit över vid matlagning eller bak kan frysas in.</a:t>
            </a:r>
          </a:p>
          <a:p>
            <a:r>
              <a:rPr lang="sv-SE" dirty="0"/>
              <a:t>Frukt, bär &amp; grönsaker: Frukt &amp; bär kan frysas in, men frukt ska delas i mindre bitar. Förvällda grönsaker går bra att frysa in. Hållbarheten är ungefär ett år.</a:t>
            </a:r>
          </a:p>
          <a:p>
            <a:r>
              <a:rPr lang="sv-SE" dirty="0"/>
              <a:t>Bröd: Mjukt bröd går utmärkt att frysa in. Om du skivar det först, är det lätt att ta ut och tina just den mängd du behöver!</a:t>
            </a:r>
          </a:p>
        </p:txBody>
      </p:sp>
      <p:sp>
        <p:nvSpPr>
          <p:cNvPr id="4" name="Platshållare för bildnummer 3"/>
          <p:cNvSpPr>
            <a:spLocks noGrp="1"/>
          </p:cNvSpPr>
          <p:nvPr>
            <p:ph type="sldNum" sz="quarter" idx="5"/>
          </p:nvPr>
        </p:nvSpPr>
        <p:spPr/>
        <p:txBody>
          <a:bodyPr/>
          <a:lstStyle/>
          <a:p>
            <a:fld id="{A16CFAD1-D197-4A88-B173-A6412E995EE5}" type="slidenum">
              <a:rPr lang="en-GB" smtClean="0"/>
              <a:pPr/>
              <a:t>9</a:t>
            </a:fld>
            <a:endParaRPr lang="en-GB"/>
          </a:p>
        </p:txBody>
      </p:sp>
    </p:spTree>
    <p:extLst>
      <p:ext uri="{BB962C8B-B14F-4D97-AF65-F5344CB8AC3E}">
        <p14:creationId xmlns:p14="http://schemas.microsoft.com/office/powerpoint/2010/main" val="243226067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0.xml"/><Relationship Id="rId1" Type="http://schemas.openxmlformats.org/officeDocument/2006/relationships/tags" Target="../tags/tag9.xml"/></Relationships>
</file>

<file path=ppt/slideLayouts/_rels/slideLayout19.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2.xml"/><Relationship Id="rId1" Type="http://schemas.openxmlformats.org/officeDocument/2006/relationships/tags" Target="../tags/tag11.xml"/></Relationships>
</file>

<file path=ppt/slideLayouts/_rels/slideLayout2.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4.xml"/><Relationship Id="rId1" Type="http://schemas.openxmlformats.org/officeDocument/2006/relationships/tags" Target="../tags/tag3.xml"/></Relationships>
</file>

<file path=ppt/slideLayouts/_rels/slideLayout20.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4.xml"/><Relationship Id="rId1" Type="http://schemas.openxmlformats.org/officeDocument/2006/relationships/tags" Target="../tags/tag13.xml"/><Relationship Id="rId4" Type="http://schemas.openxmlformats.org/officeDocument/2006/relationships/image" Target="../media/image3.jpe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Layouts/_rels/slideLayout3.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6.xml"/><Relationship Id="rId1" Type="http://schemas.openxmlformats.org/officeDocument/2006/relationships/tags" Target="../tags/tag5.xml"/></Relationships>
</file>

<file path=ppt/slideLayouts/_rels/slideLayout4.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8.xml"/><Relationship Id="rId1" Type="http://schemas.openxmlformats.org/officeDocument/2006/relationships/tags" Target="../tags/tag7.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Förstasida med bild">
    <p:spTree>
      <p:nvGrpSpPr>
        <p:cNvPr id="1" name=""/>
        <p:cNvGrpSpPr/>
        <p:nvPr/>
      </p:nvGrpSpPr>
      <p:grpSpPr>
        <a:xfrm>
          <a:off x="0" y="0"/>
          <a:ext cx="0" cy="0"/>
          <a:chOff x="0" y="0"/>
          <a:chExt cx="0" cy="0"/>
        </a:xfrm>
      </p:grpSpPr>
      <p:sp>
        <p:nvSpPr>
          <p:cNvPr id="8" name="Picture Placeholder 7"/>
          <p:cNvSpPr>
            <a:spLocks noGrp="1"/>
          </p:cNvSpPr>
          <p:nvPr>
            <p:ph type="pic" sz="quarter" idx="13" hasCustomPrompt="1"/>
          </p:nvPr>
        </p:nvSpPr>
        <p:spPr>
          <a:xfrm>
            <a:off x="0" y="-1"/>
            <a:ext cx="12193200" cy="6861600"/>
          </a:xfrm>
          <a:blipFill>
            <a:blip r:embed="rId2"/>
            <a:stretch>
              <a:fillRect/>
            </a:stretch>
          </a:blipFill>
        </p:spPr>
        <p:txBody>
          <a:bodyPr lIns="0" tIns="108000" rIns="108000"/>
          <a:lstStyle>
            <a:lvl1pPr marL="0" indent="0" algn="r">
              <a:buNone/>
              <a:defRPr sz="1600" spc="0" baseline="0"/>
            </a:lvl1pPr>
          </a:lstStyle>
          <a:p>
            <a:r>
              <a:rPr lang="sv-SE" dirty="0"/>
              <a:t>Klicka här och infoga bild från </a:t>
            </a:r>
            <a:r>
              <a:rPr lang="sv-SE" dirty="0" err="1"/>
              <a:t>Templafyfliken</a:t>
            </a:r>
            <a:r>
              <a:rPr lang="sv-SE" dirty="0"/>
              <a:t> eller välj infoga bild under fliken Infoga.</a:t>
            </a:r>
          </a:p>
        </p:txBody>
      </p:sp>
      <p:sp>
        <p:nvSpPr>
          <p:cNvPr id="14" name="Title 1">
            <a:extLst>
              <a:ext uri="{FF2B5EF4-FFF2-40B4-BE49-F238E27FC236}">
                <a16:creationId xmlns:a16="http://schemas.microsoft.com/office/drawing/2014/main" id="{1809B122-6BFC-46B3-BCD4-C459381E07A2}"/>
              </a:ext>
            </a:extLst>
          </p:cNvPr>
          <p:cNvSpPr>
            <a:spLocks noGrp="1"/>
          </p:cNvSpPr>
          <p:nvPr>
            <p:ph type="ctrTitle" hasCustomPrompt="1"/>
          </p:nvPr>
        </p:nvSpPr>
        <p:spPr>
          <a:xfrm>
            <a:off x="1054800" y="1519200"/>
            <a:ext cx="5403600" cy="3322800"/>
          </a:xfrm>
        </p:spPr>
        <p:txBody>
          <a:bodyPr anchor="t" anchorCtr="0"/>
          <a:lstStyle>
            <a:lvl1pPr algn="l">
              <a:lnSpc>
                <a:spcPct val="100000"/>
              </a:lnSpc>
              <a:defRPr sz="5400">
                <a:solidFill>
                  <a:schemeClr val="bg1"/>
                </a:solidFill>
              </a:defRPr>
            </a:lvl1pPr>
          </a:lstStyle>
          <a:p>
            <a:r>
              <a:rPr lang="sv-SE" dirty="0"/>
              <a:t>Klicka för att lägga till rubrik</a:t>
            </a:r>
          </a:p>
        </p:txBody>
      </p:sp>
      <p:sp>
        <p:nvSpPr>
          <p:cNvPr id="15" name="Subtitle 2">
            <a:extLst>
              <a:ext uri="{FF2B5EF4-FFF2-40B4-BE49-F238E27FC236}">
                <a16:creationId xmlns:a16="http://schemas.microsoft.com/office/drawing/2014/main" id="{43BEC06E-EAAE-48AD-84F4-5481E6D7EF08}"/>
              </a:ext>
            </a:extLst>
          </p:cNvPr>
          <p:cNvSpPr>
            <a:spLocks noGrp="1"/>
          </p:cNvSpPr>
          <p:nvPr>
            <p:ph type="subTitle" idx="1" hasCustomPrompt="1"/>
          </p:nvPr>
        </p:nvSpPr>
        <p:spPr>
          <a:xfrm>
            <a:off x="1080000" y="1011600"/>
            <a:ext cx="5403600" cy="309600"/>
          </a:xfrm>
        </p:spPr>
        <p:txBody>
          <a:bodyPr/>
          <a:lstStyle>
            <a:lvl1pPr marL="0" indent="0" algn="l">
              <a:spcBef>
                <a:spcPts val="0"/>
              </a:spcBef>
              <a:buFont typeface="Arial" panose="020B0604020202020204" pitchFamily="34" charset="0"/>
              <a:buChar char="​"/>
              <a:defRPr sz="2000">
                <a:solidFill>
                  <a:schemeClr val="bg1"/>
                </a:solidFill>
              </a:defRPr>
            </a:lvl1pPr>
            <a:lvl2pPr marL="0" indent="0" algn="l">
              <a:spcBef>
                <a:spcPts val="0"/>
              </a:spcBef>
              <a:buFont typeface="Arial" panose="020B0604020202020204" pitchFamily="34" charset="0"/>
              <a:buChar char="​"/>
              <a:defRPr sz="2000"/>
            </a:lvl2pPr>
            <a:lvl3pPr marL="0" indent="0" algn="l">
              <a:spcBef>
                <a:spcPts val="0"/>
              </a:spcBef>
              <a:buFont typeface="Arial" panose="020B0604020202020204" pitchFamily="34" charset="0"/>
              <a:buChar char="​"/>
              <a:defRPr sz="2000"/>
            </a:lvl3pPr>
            <a:lvl4pPr marL="0" indent="0" algn="l">
              <a:spcBef>
                <a:spcPts val="0"/>
              </a:spcBef>
              <a:buFont typeface="Arial" panose="020B0604020202020204" pitchFamily="34" charset="0"/>
              <a:buChar char="​"/>
              <a:defRPr sz="2000"/>
            </a:lvl4pPr>
            <a:lvl5pPr marL="0" indent="0" algn="l">
              <a:spcBef>
                <a:spcPts val="0"/>
              </a:spcBef>
              <a:buFont typeface="Arial" panose="020B0604020202020204" pitchFamily="34" charset="0"/>
              <a:buChar char="​"/>
              <a:defRPr sz="2000"/>
            </a:lvl5pPr>
            <a:lvl6pPr marL="0" indent="0" algn="l">
              <a:spcBef>
                <a:spcPts val="0"/>
              </a:spcBef>
              <a:buFont typeface="Arial" panose="020B0604020202020204" pitchFamily="34" charset="0"/>
              <a:buChar char="​"/>
              <a:defRPr sz="2000"/>
            </a:lvl6pPr>
            <a:lvl7pPr marL="0" indent="0" algn="l">
              <a:spcBef>
                <a:spcPts val="0"/>
              </a:spcBef>
              <a:buFont typeface="Arial" panose="020B0604020202020204" pitchFamily="34" charset="0"/>
              <a:buChar char="​"/>
              <a:defRPr sz="2000"/>
            </a:lvl7pPr>
            <a:lvl8pPr marL="0" indent="0" algn="l">
              <a:spcBef>
                <a:spcPts val="0"/>
              </a:spcBef>
              <a:buFont typeface="Arial" panose="020B0604020202020204" pitchFamily="34" charset="0"/>
              <a:buChar char="​"/>
              <a:defRPr sz="2000"/>
            </a:lvl8pPr>
            <a:lvl9pPr marL="0" indent="0" algn="l">
              <a:spcBef>
                <a:spcPts val="0"/>
              </a:spcBef>
              <a:buFont typeface="Arial" panose="020B0604020202020204" pitchFamily="34" charset="0"/>
              <a:buChar char="​"/>
              <a:defRPr sz="2000"/>
            </a:lvl9pPr>
          </a:lstStyle>
          <a:p>
            <a:r>
              <a:rPr lang="sv-SE" dirty="0"/>
              <a:t>Klicka för att lägga till undertextstil</a:t>
            </a:r>
          </a:p>
        </p:txBody>
      </p:sp>
      <p:sp>
        <p:nvSpPr>
          <p:cNvPr id="23" name="Text Placeholder cirklar">
            <a:extLst>
              <a:ext uri="{FF2B5EF4-FFF2-40B4-BE49-F238E27FC236}">
                <a16:creationId xmlns:a16="http://schemas.microsoft.com/office/drawing/2014/main" id="{5096065C-875D-4B44-8335-40C4BCF73804}"/>
              </a:ext>
            </a:extLst>
          </p:cNvPr>
          <p:cNvSpPr>
            <a:spLocks noGrp="1"/>
          </p:cNvSpPr>
          <p:nvPr>
            <p:ph type="body" sz="quarter" idx="16" hasCustomPrompt="1"/>
          </p:nvPr>
        </p:nvSpPr>
        <p:spPr>
          <a:xfrm>
            <a:off x="8258400" y="-6062400"/>
            <a:ext cx="10058400" cy="10004400"/>
          </a:xfrm>
          <a:blipFill>
            <a:blip r:embed="rId3"/>
            <a:stretch>
              <a:fillRect/>
            </a:stretch>
          </a:blipFill>
        </p:spPr>
        <p:txBody>
          <a:bodyPr/>
          <a:lstStyle>
            <a:lvl1pPr>
              <a:defRPr sz="100">
                <a:noFill/>
              </a:defRPr>
            </a:lvl1pPr>
          </a:lstStyle>
          <a:p>
            <a:pPr lvl="0"/>
            <a:r>
              <a:rPr lang="sv-SE" dirty="0"/>
              <a:t>.</a:t>
            </a:r>
          </a:p>
        </p:txBody>
      </p:sp>
      <p:sp>
        <p:nvSpPr>
          <p:cNvPr id="26" name="Text Placeholder logo">
            <a:extLst>
              <a:ext uri="{FF2B5EF4-FFF2-40B4-BE49-F238E27FC236}">
                <a16:creationId xmlns:a16="http://schemas.microsoft.com/office/drawing/2014/main" id="{34B0471B-3E1B-44D2-97BA-1EF8D523B933}"/>
              </a:ext>
            </a:extLst>
          </p:cNvPr>
          <p:cNvSpPr>
            <a:spLocks noGrp="1"/>
          </p:cNvSpPr>
          <p:nvPr>
            <p:ph type="body" sz="quarter" idx="15" hasCustomPrompt="1"/>
          </p:nvPr>
        </p:nvSpPr>
        <p:spPr>
          <a:xfrm>
            <a:off x="9720404" y="5662356"/>
            <a:ext cx="1928669" cy="798800"/>
          </a:xfrm>
          <a:custGeom>
            <a:avLst/>
            <a:gdLst>
              <a:gd name="connsiteX0" fmla="*/ 5943214 w 12192000"/>
              <a:gd name="connsiteY0" fmla="*/ 3788706 h 5026024"/>
              <a:gd name="connsiteX1" fmla="*/ 6900749 w 12192000"/>
              <a:gd name="connsiteY1" fmla="*/ 5021079 h 5026024"/>
              <a:gd name="connsiteX2" fmla="*/ 5944893 w 12192000"/>
              <a:gd name="connsiteY2" fmla="*/ 5021079 h 5026024"/>
              <a:gd name="connsiteX3" fmla="*/ 1618956 w 12192000"/>
              <a:gd name="connsiteY3" fmla="*/ 3788706 h 5026024"/>
              <a:gd name="connsiteX4" fmla="*/ 2574812 w 12192000"/>
              <a:gd name="connsiteY4" fmla="*/ 5021079 h 5026024"/>
              <a:gd name="connsiteX5" fmla="*/ 1618956 w 12192000"/>
              <a:gd name="connsiteY5" fmla="*/ 5021079 h 5026024"/>
              <a:gd name="connsiteX6" fmla="*/ 8407400 w 12192000"/>
              <a:gd name="connsiteY6" fmla="*/ 3382962 h 5026024"/>
              <a:gd name="connsiteX7" fmla="*/ 8910638 w 12192000"/>
              <a:gd name="connsiteY7" fmla="*/ 5024437 h 5026024"/>
              <a:gd name="connsiteX8" fmla="*/ 7878763 w 12192000"/>
              <a:gd name="connsiteY8" fmla="*/ 5024437 h 5026024"/>
              <a:gd name="connsiteX9" fmla="*/ 6677324 w 12192000"/>
              <a:gd name="connsiteY9" fmla="*/ 2551295 h 5026024"/>
              <a:gd name="connsiteX10" fmla="*/ 7584463 w 12192000"/>
              <a:gd name="connsiteY10" fmla="*/ 2551295 h 5026024"/>
              <a:gd name="connsiteX11" fmla="*/ 7584463 w 12192000"/>
              <a:gd name="connsiteY11" fmla="*/ 3726583 h 5026024"/>
              <a:gd name="connsiteX12" fmla="*/ 2351387 w 12192000"/>
              <a:gd name="connsiteY12" fmla="*/ 2551295 h 5026024"/>
              <a:gd name="connsiteX13" fmla="*/ 3258526 w 12192000"/>
              <a:gd name="connsiteY13" fmla="*/ 2551295 h 5026024"/>
              <a:gd name="connsiteX14" fmla="*/ 3258526 w 12192000"/>
              <a:gd name="connsiteY14" fmla="*/ 3726583 h 5026024"/>
              <a:gd name="connsiteX15" fmla="*/ 11160126 w 12192000"/>
              <a:gd name="connsiteY15" fmla="*/ 2551112 h 5026024"/>
              <a:gd name="connsiteX16" fmla="*/ 12192000 w 12192000"/>
              <a:gd name="connsiteY16" fmla="*/ 2551112 h 5026024"/>
              <a:gd name="connsiteX17" fmla="*/ 11668126 w 12192000"/>
              <a:gd name="connsiteY17" fmla="*/ 4189412 h 5026024"/>
              <a:gd name="connsiteX18" fmla="*/ 10002838 w 12192000"/>
              <a:gd name="connsiteY18" fmla="*/ 2551112 h 5026024"/>
              <a:gd name="connsiteX19" fmla="*/ 10920414 w 12192000"/>
              <a:gd name="connsiteY19" fmla="*/ 2551112 h 5026024"/>
              <a:gd name="connsiteX20" fmla="*/ 11547476 w 12192000"/>
              <a:gd name="connsiteY20" fmla="*/ 4560887 h 5026024"/>
              <a:gd name="connsiteX21" fmla="*/ 11401426 w 12192000"/>
              <a:gd name="connsiteY21" fmla="*/ 5026024 h 5026024"/>
              <a:gd name="connsiteX22" fmla="*/ 10768014 w 12192000"/>
              <a:gd name="connsiteY22" fmla="*/ 5026024 h 5026024"/>
              <a:gd name="connsiteX23" fmla="*/ 8674100 w 12192000"/>
              <a:gd name="connsiteY23" fmla="*/ 2551112 h 5026024"/>
              <a:gd name="connsiteX24" fmla="*/ 9307512 w 12192000"/>
              <a:gd name="connsiteY24" fmla="*/ 2551112 h 5026024"/>
              <a:gd name="connsiteX25" fmla="*/ 10066338 w 12192000"/>
              <a:gd name="connsiteY25" fmla="*/ 5026024 h 5026024"/>
              <a:gd name="connsiteX26" fmla="*/ 9147176 w 12192000"/>
              <a:gd name="connsiteY26" fmla="*/ 5026024 h 5026024"/>
              <a:gd name="connsiteX27" fmla="*/ 8528050 w 12192000"/>
              <a:gd name="connsiteY27" fmla="*/ 3008312 h 5026024"/>
              <a:gd name="connsiteX28" fmla="*/ 3559176 w 12192000"/>
              <a:gd name="connsiteY28" fmla="*/ 2551112 h 5026024"/>
              <a:gd name="connsiteX29" fmla="*/ 4519612 w 12192000"/>
              <a:gd name="connsiteY29" fmla="*/ 2551112 h 5026024"/>
              <a:gd name="connsiteX30" fmla="*/ 5083175 w 12192000"/>
              <a:gd name="connsiteY30" fmla="*/ 3865562 h 5026024"/>
              <a:gd name="connsiteX31" fmla="*/ 5083175 w 12192000"/>
              <a:gd name="connsiteY31" fmla="*/ 5024437 h 5026024"/>
              <a:gd name="connsiteX32" fmla="*/ 4203700 w 12192000"/>
              <a:gd name="connsiteY32" fmla="*/ 5024437 h 5026024"/>
              <a:gd name="connsiteX33" fmla="*/ 4203700 w 12192000"/>
              <a:gd name="connsiteY33" fmla="*/ 4059237 h 5026024"/>
              <a:gd name="connsiteX34" fmla="*/ 6514375 w 12192000"/>
              <a:gd name="connsiteY34" fmla="*/ 2547937 h 5026024"/>
              <a:gd name="connsiteX35" fmla="*/ 6626927 w 12192000"/>
              <a:gd name="connsiteY35" fmla="*/ 2561369 h 5026024"/>
              <a:gd name="connsiteX36" fmla="*/ 6576531 w 12192000"/>
              <a:gd name="connsiteY36" fmla="*/ 2715835 h 5026024"/>
              <a:gd name="connsiteX37" fmla="*/ 6702522 w 12192000"/>
              <a:gd name="connsiteY37" fmla="*/ 2959288 h 5026024"/>
              <a:gd name="connsiteX38" fmla="*/ 7453432 w 12192000"/>
              <a:gd name="connsiteY38" fmla="*/ 3921345 h 5026024"/>
              <a:gd name="connsiteX39" fmla="*/ 7653338 w 12192000"/>
              <a:gd name="connsiteY39" fmla="*/ 4450225 h 5026024"/>
              <a:gd name="connsiteX40" fmla="*/ 7083856 w 12192000"/>
              <a:gd name="connsiteY40" fmla="*/ 5024437 h 5026024"/>
              <a:gd name="connsiteX41" fmla="*/ 6954505 w 12192000"/>
              <a:gd name="connsiteY41" fmla="*/ 5011005 h 5026024"/>
              <a:gd name="connsiteX42" fmla="*/ 7004902 w 12192000"/>
              <a:gd name="connsiteY42" fmla="*/ 4871650 h 5026024"/>
              <a:gd name="connsiteX43" fmla="*/ 6870511 w 12192000"/>
              <a:gd name="connsiteY43" fmla="*/ 4614765 h 5026024"/>
              <a:gd name="connsiteX44" fmla="*/ 6122961 w 12192000"/>
              <a:gd name="connsiteY44" fmla="*/ 3654387 h 5026024"/>
              <a:gd name="connsiteX45" fmla="*/ 5921375 w 12192000"/>
              <a:gd name="connsiteY45" fmla="*/ 3127186 h 5026024"/>
              <a:gd name="connsiteX46" fmla="*/ 6514375 w 12192000"/>
              <a:gd name="connsiteY46" fmla="*/ 2547937 h 5026024"/>
              <a:gd name="connsiteX47" fmla="*/ 2188438 w 12192000"/>
              <a:gd name="connsiteY47" fmla="*/ 2547937 h 5026024"/>
              <a:gd name="connsiteX48" fmla="*/ 2300990 w 12192000"/>
              <a:gd name="connsiteY48" fmla="*/ 2561369 h 5026024"/>
              <a:gd name="connsiteX49" fmla="*/ 2250594 w 12192000"/>
              <a:gd name="connsiteY49" fmla="*/ 2715835 h 5026024"/>
              <a:gd name="connsiteX50" fmla="*/ 2376586 w 12192000"/>
              <a:gd name="connsiteY50" fmla="*/ 2959288 h 5026024"/>
              <a:gd name="connsiteX51" fmla="*/ 3127494 w 12192000"/>
              <a:gd name="connsiteY51" fmla="*/ 3921345 h 5026024"/>
              <a:gd name="connsiteX52" fmla="*/ 3327401 w 12192000"/>
              <a:gd name="connsiteY52" fmla="*/ 4448546 h 5026024"/>
              <a:gd name="connsiteX53" fmla="*/ 2757920 w 12192000"/>
              <a:gd name="connsiteY53" fmla="*/ 5024437 h 5026024"/>
              <a:gd name="connsiteX54" fmla="*/ 2628568 w 12192000"/>
              <a:gd name="connsiteY54" fmla="*/ 5011005 h 5026024"/>
              <a:gd name="connsiteX55" fmla="*/ 2678965 w 12192000"/>
              <a:gd name="connsiteY55" fmla="*/ 4869971 h 5026024"/>
              <a:gd name="connsiteX56" fmla="*/ 2544574 w 12192000"/>
              <a:gd name="connsiteY56" fmla="*/ 4613086 h 5026024"/>
              <a:gd name="connsiteX57" fmla="*/ 1797024 w 12192000"/>
              <a:gd name="connsiteY57" fmla="*/ 3654387 h 5026024"/>
              <a:gd name="connsiteX58" fmla="*/ 1595438 w 12192000"/>
              <a:gd name="connsiteY58" fmla="*/ 3127186 h 5026024"/>
              <a:gd name="connsiteX59" fmla="*/ 2188438 w 12192000"/>
              <a:gd name="connsiteY59" fmla="*/ 2547937 h 5026024"/>
              <a:gd name="connsiteX60" fmla="*/ 2676737 w 12192000"/>
              <a:gd name="connsiteY60" fmla="*/ 0 h 5026024"/>
              <a:gd name="connsiteX61" fmla="*/ 4567581 w 12192000"/>
              <a:gd name="connsiteY61" fmla="*/ 784301 h 5026024"/>
              <a:gd name="connsiteX62" fmla="*/ 5350115 w 12192000"/>
              <a:gd name="connsiteY62" fmla="*/ 2549397 h 5026024"/>
              <a:gd name="connsiteX63" fmla="*/ 5694363 w 12192000"/>
              <a:gd name="connsiteY63" fmla="*/ 2551076 h 5026024"/>
              <a:gd name="connsiteX64" fmla="*/ 5225850 w 12192000"/>
              <a:gd name="connsiteY64" fmla="*/ 3627600 h 5026024"/>
              <a:gd name="connsiteX65" fmla="*/ 4765734 w 12192000"/>
              <a:gd name="connsiteY65" fmla="*/ 2551076 h 5026024"/>
              <a:gd name="connsiteX66" fmla="*/ 5094868 w 12192000"/>
              <a:gd name="connsiteY66" fmla="*/ 2549397 h 5026024"/>
              <a:gd name="connsiteX67" fmla="*/ 4387900 w 12192000"/>
              <a:gd name="connsiteY67" fmla="*/ 964001 h 5026024"/>
              <a:gd name="connsiteX68" fmla="*/ 2676737 w 12192000"/>
              <a:gd name="connsiteY68" fmla="*/ 255276 h 5026024"/>
              <a:gd name="connsiteX69" fmla="*/ 963894 w 12192000"/>
              <a:gd name="connsiteY69" fmla="*/ 964001 h 5026024"/>
              <a:gd name="connsiteX70" fmla="*/ 253568 w 12192000"/>
              <a:gd name="connsiteY70" fmla="*/ 2677034 h 5026024"/>
              <a:gd name="connsiteX71" fmla="*/ 963894 w 12192000"/>
              <a:gd name="connsiteY71" fmla="*/ 4390068 h 5026024"/>
              <a:gd name="connsiteX72" fmla="*/ 1382029 w 12192000"/>
              <a:gd name="connsiteY72" fmla="*/ 4720918 h 5026024"/>
              <a:gd name="connsiteX73" fmla="*/ 1382029 w 12192000"/>
              <a:gd name="connsiteY73" fmla="*/ 5016500 h 5026024"/>
              <a:gd name="connsiteX74" fmla="*/ 784213 w 12192000"/>
              <a:gd name="connsiteY74" fmla="*/ 4569768 h 5026024"/>
              <a:gd name="connsiteX75" fmla="*/ 0 w 12192000"/>
              <a:gd name="connsiteY75" fmla="*/ 2677034 h 5026024"/>
              <a:gd name="connsiteX76" fmla="*/ 2676737 w 12192000"/>
              <a:gd name="connsiteY76" fmla="*/ 0 h 5026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12192000" h="5026024">
                <a:moveTo>
                  <a:pt x="5943214" y="3788706"/>
                </a:moveTo>
                <a:cubicBezTo>
                  <a:pt x="6900749" y="5021079"/>
                  <a:pt x="6900749" y="5021079"/>
                  <a:pt x="6900749" y="5021079"/>
                </a:cubicBezTo>
                <a:cubicBezTo>
                  <a:pt x="5944893" y="5021079"/>
                  <a:pt x="5944893" y="5021079"/>
                  <a:pt x="5944893" y="5021079"/>
                </a:cubicBezTo>
                <a:close/>
                <a:moveTo>
                  <a:pt x="1618956" y="3788706"/>
                </a:moveTo>
                <a:cubicBezTo>
                  <a:pt x="2574812" y="5021079"/>
                  <a:pt x="2574812" y="5021079"/>
                  <a:pt x="2574812" y="5021079"/>
                </a:cubicBezTo>
                <a:cubicBezTo>
                  <a:pt x="1618956" y="5021079"/>
                  <a:pt x="1618956" y="5021079"/>
                  <a:pt x="1618956" y="5021079"/>
                </a:cubicBezTo>
                <a:close/>
                <a:moveTo>
                  <a:pt x="8407400" y="3382962"/>
                </a:moveTo>
                <a:lnTo>
                  <a:pt x="8910638" y="5024437"/>
                </a:lnTo>
                <a:lnTo>
                  <a:pt x="7878763" y="5024437"/>
                </a:lnTo>
                <a:close/>
                <a:moveTo>
                  <a:pt x="6677324" y="2551295"/>
                </a:moveTo>
                <a:cubicBezTo>
                  <a:pt x="7584463" y="2551295"/>
                  <a:pt x="7584463" y="2551295"/>
                  <a:pt x="7584463" y="2551295"/>
                </a:cubicBezTo>
                <a:cubicBezTo>
                  <a:pt x="7584463" y="3726583"/>
                  <a:pt x="7584463" y="3726583"/>
                  <a:pt x="7584463" y="3726583"/>
                </a:cubicBezTo>
                <a:close/>
                <a:moveTo>
                  <a:pt x="2351387" y="2551295"/>
                </a:moveTo>
                <a:cubicBezTo>
                  <a:pt x="3258526" y="2551295"/>
                  <a:pt x="3258526" y="2551295"/>
                  <a:pt x="3258526" y="2551295"/>
                </a:cubicBezTo>
                <a:cubicBezTo>
                  <a:pt x="3258526" y="3726583"/>
                  <a:pt x="3258526" y="3726583"/>
                  <a:pt x="3258526" y="3726583"/>
                </a:cubicBezTo>
                <a:close/>
                <a:moveTo>
                  <a:pt x="11160126" y="2551112"/>
                </a:moveTo>
                <a:lnTo>
                  <a:pt x="12192000" y="2551112"/>
                </a:lnTo>
                <a:lnTo>
                  <a:pt x="11668126" y="4189412"/>
                </a:lnTo>
                <a:close/>
                <a:moveTo>
                  <a:pt x="10002838" y="2551112"/>
                </a:moveTo>
                <a:lnTo>
                  <a:pt x="10920414" y="2551112"/>
                </a:lnTo>
                <a:lnTo>
                  <a:pt x="11547476" y="4560887"/>
                </a:lnTo>
                <a:lnTo>
                  <a:pt x="11401426" y="5026024"/>
                </a:lnTo>
                <a:lnTo>
                  <a:pt x="10768014" y="5026024"/>
                </a:lnTo>
                <a:close/>
                <a:moveTo>
                  <a:pt x="8674100" y="2551112"/>
                </a:moveTo>
                <a:lnTo>
                  <a:pt x="9307512" y="2551112"/>
                </a:lnTo>
                <a:lnTo>
                  <a:pt x="10066338" y="5026024"/>
                </a:lnTo>
                <a:lnTo>
                  <a:pt x="9147176" y="5026024"/>
                </a:lnTo>
                <a:lnTo>
                  <a:pt x="8528050" y="3008312"/>
                </a:lnTo>
                <a:close/>
                <a:moveTo>
                  <a:pt x="3559176" y="2551112"/>
                </a:moveTo>
                <a:lnTo>
                  <a:pt x="4519612" y="2551112"/>
                </a:lnTo>
                <a:lnTo>
                  <a:pt x="5083175" y="3865562"/>
                </a:lnTo>
                <a:lnTo>
                  <a:pt x="5083175" y="5024437"/>
                </a:lnTo>
                <a:lnTo>
                  <a:pt x="4203700" y="5024437"/>
                </a:lnTo>
                <a:lnTo>
                  <a:pt x="4203700" y="4059237"/>
                </a:lnTo>
                <a:close/>
                <a:moveTo>
                  <a:pt x="6514375" y="2547937"/>
                </a:moveTo>
                <a:cubicBezTo>
                  <a:pt x="6563092" y="2547937"/>
                  <a:pt x="6578211" y="2554653"/>
                  <a:pt x="6626927" y="2561369"/>
                </a:cubicBezTo>
                <a:cubicBezTo>
                  <a:pt x="6578211" y="2613417"/>
                  <a:pt x="6576531" y="2662108"/>
                  <a:pt x="6576531" y="2715835"/>
                </a:cubicBezTo>
                <a:cubicBezTo>
                  <a:pt x="6576531" y="2791390"/>
                  <a:pt x="6630287" y="2866944"/>
                  <a:pt x="6702522" y="2959288"/>
                </a:cubicBezTo>
                <a:cubicBezTo>
                  <a:pt x="7453432" y="3921345"/>
                  <a:pt x="7453432" y="3921345"/>
                  <a:pt x="7453432" y="3921345"/>
                </a:cubicBezTo>
                <a:cubicBezTo>
                  <a:pt x="7584463" y="4089244"/>
                  <a:pt x="7653338" y="4226920"/>
                  <a:pt x="7653338" y="4450225"/>
                </a:cubicBezTo>
                <a:cubicBezTo>
                  <a:pt x="7653338" y="4775948"/>
                  <a:pt x="7403035" y="5024437"/>
                  <a:pt x="7083856" y="5024437"/>
                </a:cubicBezTo>
                <a:cubicBezTo>
                  <a:pt x="7041859" y="5024437"/>
                  <a:pt x="7026740" y="5021079"/>
                  <a:pt x="6954505" y="5011005"/>
                </a:cubicBezTo>
                <a:cubicBezTo>
                  <a:pt x="7001542" y="4967352"/>
                  <a:pt x="7004902" y="4918661"/>
                  <a:pt x="7004902" y="4871650"/>
                </a:cubicBezTo>
                <a:cubicBezTo>
                  <a:pt x="7004902" y="4779306"/>
                  <a:pt x="6942746" y="4707109"/>
                  <a:pt x="6870511" y="4614765"/>
                </a:cubicBezTo>
                <a:cubicBezTo>
                  <a:pt x="6122961" y="3654387"/>
                  <a:pt x="6122961" y="3654387"/>
                  <a:pt x="6122961" y="3654387"/>
                </a:cubicBezTo>
                <a:cubicBezTo>
                  <a:pt x="5993610" y="3486489"/>
                  <a:pt x="5921375" y="3350491"/>
                  <a:pt x="5921375" y="3127186"/>
                </a:cubicBezTo>
                <a:cubicBezTo>
                  <a:pt x="5921375" y="2801464"/>
                  <a:pt x="6164959" y="2547937"/>
                  <a:pt x="6514375" y="2547937"/>
                </a:cubicBezTo>
                <a:close/>
                <a:moveTo>
                  <a:pt x="2188438" y="2547937"/>
                </a:moveTo>
                <a:cubicBezTo>
                  <a:pt x="2237155" y="2547937"/>
                  <a:pt x="2252274" y="2554653"/>
                  <a:pt x="2300990" y="2561369"/>
                </a:cubicBezTo>
                <a:cubicBezTo>
                  <a:pt x="2252274" y="2613417"/>
                  <a:pt x="2250594" y="2660429"/>
                  <a:pt x="2250594" y="2715835"/>
                </a:cubicBezTo>
                <a:cubicBezTo>
                  <a:pt x="2250594" y="2791390"/>
                  <a:pt x="2304350" y="2866944"/>
                  <a:pt x="2376586" y="2959288"/>
                </a:cubicBezTo>
                <a:cubicBezTo>
                  <a:pt x="3127494" y="3921345"/>
                  <a:pt x="3127494" y="3921345"/>
                  <a:pt x="3127494" y="3921345"/>
                </a:cubicBezTo>
                <a:cubicBezTo>
                  <a:pt x="3258526" y="4089244"/>
                  <a:pt x="3327401" y="4226920"/>
                  <a:pt x="3327401" y="4448546"/>
                </a:cubicBezTo>
                <a:cubicBezTo>
                  <a:pt x="3327401" y="4774269"/>
                  <a:pt x="3077098" y="5024437"/>
                  <a:pt x="2757920" y="5024437"/>
                </a:cubicBezTo>
                <a:cubicBezTo>
                  <a:pt x="2715923" y="5024437"/>
                  <a:pt x="2700803" y="5021079"/>
                  <a:pt x="2628568" y="5011005"/>
                </a:cubicBezTo>
                <a:cubicBezTo>
                  <a:pt x="2675605" y="4965673"/>
                  <a:pt x="2678965" y="4918661"/>
                  <a:pt x="2678965" y="4869971"/>
                </a:cubicBezTo>
                <a:cubicBezTo>
                  <a:pt x="2678965" y="4777627"/>
                  <a:pt x="2616809" y="4705430"/>
                  <a:pt x="2544574" y="4613086"/>
                </a:cubicBezTo>
                <a:cubicBezTo>
                  <a:pt x="1797024" y="3654387"/>
                  <a:pt x="1797024" y="3654387"/>
                  <a:pt x="1797024" y="3654387"/>
                </a:cubicBezTo>
                <a:cubicBezTo>
                  <a:pt x="1667673" y="3486489"/>
                  <a:pt x="1595438" y="3348812"/>
                  <a:pt x="1595438" y="3127186"/>
                </a:cubicBezTo>
                <a:cubicBezTo>
                  <a:pt x="1595438" y="2801464"/>
                  <a:pt x="1839022" y="2547937"/>
                  <a:pt x="2188438" y="2547937"/>
                </a:cubicBezTo>
                <a:close/>
                <a:moveTo>
                  <a:pt x="2676737" y="0"/>
                </a:moveTo>
                <a:cubicBezTo>
                  <a:pt x="3390422" y="0"/>
                  <a:pt x="4062124" y="278788"/>
                  <a:pt x="4567581" y="784301"/>
                </a:cubicBezTo>
                <a:cubicBezTo>
                  <a:pt x="5042811" y="1257904"/>
                  <a:pt x="5316530" y="1884337"/>
                  <a:pt x="5350115" y="2549397"/>
                </a:cubicBezTo>
                <a:cubicBezTo>
                  <a:pt x="5694363" y="2551076"/>
                  <a:pt x="5694363" y="2551076"/>
                  <a:pt x="5694363" y="2551076"/>
                </a:cubicBezTo>
                <a:cubicBezTo>
                  <a:pt x="5225850" y="3627600"/>
                  <a:pt x="5225850" y="3627600"/>
                  <a:pt x="5225850" y="3627600"/>
                </a:cubicBezTo>
                <a:cubicBezTo>
                  <a:pt x="4765734" y="2551076"/>
                  <a:pt x="4765734" y="2551076"/>
                  <a:pt x="4765734" y="2551076"/>
                </a:cubicBezTo>
                <a:lnTo>
                  <a:pt x="5094868" y="2549397"/>
                </a:lnTo>
                <a:cubicBezTo>
                  <a:pt x="5062962" y="1948156"/>
                  <a:pt x="4814432" y="1390580"/>
                  <a:pt x="4387900" y="964001"/>
                </a:cubicBezTo>
                <a:cubicBezTo>
                  <a:pt x="3931142" y="507192"/>
                  <a:pt x="3323251" y="255276"/>
                  <a:pt x="2676737" y="255276"/>
                </a:cubicBezTo>
                <a:cubicBezTo>
                  <a:pt x="2028543" y="255276"/>
                  <a:pt x="1420652" y="507192"/>
                  <a:pt x="963894" y="964001"/>
                </a:cubicBezTo>
                <a:cubicBezTo>
                  <a:pt x="505457" y="1420810"/>
                  <a:pt x="253568" y="2030448"/>
                  <a:pt x="253568" y="2677034"/>
                </a:cubicBezTo>
                <a:cubicBezTo>
                  <a:pt x="253568" y="3323620"/>
                  <a:pt x="505457" y="3931579"/>
                  <a:pt x="963894" y="4390068"/>
                </a:cubicBezTo>
                <a:cubicBezTo>
                  <a:pt x="1091518" y="4517705"/>
                  <a:pt x="1232575" y="4626869"/>
                  <a:pt x="1382029" y="4720918"/>
                </a:cubicBezTo>
                <a:cubicBezTo>
                  <a:pt x="1382029" y="5016500"/>
                  <a:pt x="1382029" y="5016500"/>
                  <a:pt x="1382029" y="5016500"/>
                </a:cubicBezTo>
                <a:cubicBezTo>
                  <a:pt x="1165405" y="4897260"/>
                  <a:pt x="963894" y="4749469"/>
                  <a:pt x="784213" y="4569768"/>
                </a:cubicBezTo>
                <a:cubicBezTo>
                  <a:pt x="278757" y="4064255"/>
                  <a:pt x="0" y="3392478"/>
                  <a:pt x="0" y="2677034"/>
                </a:cubicBezTo>
                <a:cubicBezTo>
                  <a:pt x="0" y="1200803"/>
                  <a:pt x="1200669" y="0"/>
                  <a:pt x="2676737" y="0"/>
                </a:cubicBezTo>
                <a:close/>
              </a:path>
            </a:pathLst>
          </a:custGeom>
          <a:solidFill>
            <a:schemeClr val="bg1"/>
          </a:solidFill>
        </p:spPr>
        <p:txBody>
          <a:bodyPr wrap="square">
            <a:noAutofit/>
          </a:bodyPr>
          <a:lstStyle>
            <a:lvl1pPr marL="0" indent="0">
              <a:buNone/>
              <a:defRPr sz="100">
                <a:noFill/>
              </a:defRPr>
            </a:lvl1pPr>
            <a:lvl2pPr>
              <a:defRPr sz="700"/>
            </a:lvl2pPr>
            <a:lvl3pPr>
              <a:defRPr sz="600"/>
            </a:lvl3pPr>
            <a:lvl4pPr>
              <a:defRPr sz="500"/>
            </a:lvl4pPr>
            <a:lvl5pPr>
              <a:defRPr sz="400"/>
            </a:lvl5pPr>
          </a:lstStyle>
          <a:p>
            <a:pPr lvl="0"/>
            <a:r>
              <a:rPr lang="sv-SE" dirty="0"/>
              <a:t>Edit Master ..</a:t>
            </a:r>
          </a:p>
        </p:txBody>
      </p:sp>
      <p:sp>
        <p:nvSpPr>
          <p:cNvPr id="5" name="FLD_PresentationTitle" hidden="1"/>
          <p:cNvSpPr>
            <a:spLocks noGrp="1"/>
          </p:cNvSpPr>
          <p:nvPr>
            <p:ph type="ftr" sz="quarter" idx="11"/>
          </p:nvPr>
        </p:nvSpPr>
        <p:spPr>
          <a:xfrm>
            <a:off x="0" y="6912000"/>
            <a:ext cx="0" cy="0"/>
          </a:xfrm>
        </p:spPr>
        <p:txBody>
          <a:bodyPr/>
          <a:lstStyle>
            <a:lvl1pPr>
              <a:defRPr sz="100">
                <a:noFill/>
              </a:defRPr>
            </a:lvl1pPr>
          </a:lstStyle>
          <a:p>
            <a:r>
              <a:rPr lang="sv-SE" dirty="0" err="1"/>
              <a:t>Sysav</a:t>
            </a:r>
            <a:r>
              <a:rPr lang="sv-SE" dirty="0"/>
              <a:t> Presentation</a:t>
            </a:r>
          </a:p>
        </p:txBody>
      </p:sp>
      <p:sp>
        <p:nvSpPr>
          <p:cNvPr id="6" name="Slide Number Placeholder 5" hidden="1"/>
          <p:cNvSpPr>
            <a:spLocks noGrp="1"/>
          </p:cNvSpPr>
          <p:nvPr>
            <p:ph type="sldNum" sz="quarter" idx="12"/>
          </p:nvPr>
        </p:nvSpPr>
        <p:spPr>
          <a:xfrm>
            <a:off x="0" y="6912000"/>
            <a:ext cx="0" cy="0"/>
          </a:xfrm>
        </p:spPr>
        <p:txBody>
          <a:bodyPr/>
          <a:lstStyle>
            <a:lvl1pPr>
              <a:defRPr>
                <a:noFill/>
              </a:defRPr>
            </a:lvl1pPr>
          </a:lstStyle>
          <a:p>
            <a:fld id="{24C8C45C-947F-4981-8B3F-4F32E973C901}" type="slidenum">
              <a:rPr lang="sv-SE" smtClean="0"/>
              <a:pPr/>
              <a:t>‹#›</a:t>
            </a:fld>
            <a:endParaRPr lang="sv-SE" dirty="0"/>
          </a:p>
        </p:txBody>
      </p:sp>
      <p:sp>
        <p:nvSpPr>
          <p:cNvPr id="4" name="Date_GeneralDate" hidden="1"/>
          <p:cNvSpPr>
            <a:spLocks noGrp="1"/>
          </p:cNvSpPr>
          <p:nvPr>
            <p:ph type="dt" sz="half" idx="10"/>
          </p:nvPr>
        </p:nvSpPr>
        <p:spPr>
          <a:xfrm>
            <a:off x="0" y="6912000"/>
            <a:ext cx="0" cy="0"/>
          </a:xfrm>
        </p:spPr>
        <p:txBody>
          <a:bodyPr/>
          <a:lstStyle>
            <a:lvl1pPr>
              <a:defRPr sz="100">
                <a:noFill/>
              </a:defRPr>
            </a:lvl1pPr>
          </a:lstStyle>
          <a:p>
            <a:fld id="{71CA2FC7-7C3A-469E-8536-BAA95E33A4D3}" type="datetime1">
              <a:rPr lang="sv-SE" smtClean="0"/>
              <a:t>2025-09-09</a:t>
            </a:fld>
            <a:endParaRPr lang="sv-SE" dirty="0"/>
          </a:p>
        </p:txBody>
      </p:sp>
    </p:spTree>
    <p:extLst>
      <p:ext uri="{BB962C8B-B14F-4D97-AF65-F5344CB8AC3E}">
        <p14:creationId xmlns:p14="http://schemas.microsoft.com/office/powerpoint/2010/main" val="20372774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grpId="0" nodeType="withEffect">
                                  <p:stCondLst>
                                    <p:cond delay="0"/>
                                  </p:stCondLst>
                                  <p:childTnLst>
                                    <p:animRot by="21600000">
                                      <p:cBhvr>
                                        <p:cTn id="6" dur="59000" fill="hold"/>
                                        <p:tgtEl>
                                          <p:spTgt spid="23">
                                            <p:bg/>
                                          </p:spTgt>
                                        </p:tgtEl>
                                        <p:attrNameLst>
                                          <p:attrName>r</p:attrName>
                                        </p:attrNameLst>
                                      </p:cBhvr>
                                    </p:animRot>
                                  </p:childTnLst>
                                </p:cTn>
                              </p:par>
                              <p:par>
                                <p:cTn id="7" presetID="8" presetClass="emph" presetSubtype="0" repeatCount="indefinite" fill="hold" grpId="0" nodeType="withEffect">
                                  <p:stCondLst>
                                    <p:cond delay="0"/>
                                  </p:stCondLst>
                                  <p:childTnLst>
                                    <p:animRot by="21600000">
                                      <p:cBhvr>
                                        <p:cTn id="8" dur="59000" fill="hold"/>
                                        <p:tgtEl>
                                          <p:spTgt spid="23">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uild="p" animBg="1">
        <p:tmplLst>
          <p:tmpl>
            <p:tnLst>
              <p:par>
                <p:cTn presetID="8" presetClass="emph" presetSubtype="0" repeatCount="indefinite" fill="hold" nodeType="withEffect">
                  <p:stCondLst>
                    <p:cond delay="0"/>
                  </p:stCondLst>
                  <p:childTnLst>
                    <p:animRot by="21600000">
                      <p:cBhvr>
                        <p:cTn dur="59000" fill="hold"/>
                        <p:tgtEl>
                          <p:spTgt spid="23"/>
                        </p:tgtEl>
                        <p:attrNameLst>
                          <p:attrName>r</p:attrName>
                        </p:attrNameLst>
                      </p:cBhvr>
                    </p:animRot>
                  </p:childTnLst>
                </p:cTn>
              </p:par>
            </p:tnLst>
          </p:tmpl>
          <p:tmpl lvl="1">
            <p:tnLst>
              <p:par>
                <p:cTn presetID="8" presetClass="emph" presetSubtype="0" repeatCount="indefinite" fill="hold" nodeType="withEffect">
                  <p:stCondLst>
                    <p:cond delay="0"/>
                  </p:stCondLst>
                  <p:childTnLst>
                    <p:animRot by="21600000">
                      <p:cBhvr>
                        <p:cTn dur="59000" fill="hold"/>
                        <p:tgtEl>
                          <p:spTgt spid="23"/>
                        </p:tgtEl>
                        <p:attrNameLst>
                          <p:attrName>r</p:attrName>
                        </p:attrNameLst>
                      </p:cBhvr>
                    </p:animRot>
                  </p:childTnLst>
                </p:cTn>
              </p:par>
            </p:tnLst>
          </p:tmpl>
        </p:tmplLst>
      </p:bldP>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vå innehållsdelar utan rubrik (C)">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539749" y="539750"/>
            <a:ext cx="7225200" cy="5778250"/>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sv-SE" noProof="0" dirty="0"/>
              <a:t>Klicka för att infoga text</a:t>
            </a:r>
          </a:p>
          <a:p>
            <a:pPr lvl="1"/>
            <a:r>
              <a:rPr lang="sv-SE" noProof="0" dirty="0"/>
              <a:t>Second </a:t>
            </a:r>
            <a:r>
              <a:rPr lang="sv-SE" noProof="0" dirty="0" err="1"/>
              <a:t>level</a:t>
            </a:r>
            <a:endParaRPr lang="sv-SE" noProof="0" dirty="0"/>
          </a:p>
          <a:p>
            <a:pPr lvl="2"/>
            <a:r>
              <a:rPr lang="sv-SE" noProof="0" dirty="0" err="1"/>
              <a:t>Third</a:t>
            </a:r>
            <a:r>
              <a:rPr lang="sv-SE" noProof="0" dirty="0"/>
              <a:t> </a:t>
            </a:r>
            <a:r>
              <a:rPr lang="sv-SE" noProof="0" dirty="0" err="1"/>
              <a:t>level</a:t>
            </a:r>
            <a:endParaRPr lang="sv-SE" noProof="0" dirty="0"/>
          </a:p>
          <a:p>
            <a:pPr lvl="3"/>
            <a:r>
              <a:rPr lang="sv-SE" noProof="0" dirty="0" err="1"/>
              <a:t>Fourth</a:t>
            </a:r>
            <a:r>
              <a:rPr lang="sv-SE" noProof="0" dirty="0"/>
              <a:t> </a:t>
            </a:r>
            <a:r>
              <a:rPr lang="sv-SE" noProof="0" dirty="0" err="1"/>
              <a:t>level</a:t>
            </a:r>
            <a:endParaRPr lang="sv-SE" noProof="0" dirty="0"/>
          </a:p>
          <a:p>
            <a:pPr lvl="4"/>
            <a:r>
              <a:rPr lang="sv-SE" noProof="0" dirty="0" err="1"/>
              <a:t>Fifth</a:t>
            </a:r>
            <a:r>
              <a:rPr lang="sv-SE" noProof="0" dirty="0"/>
              <a:t> </a:t>
            </a:r>
            <a:r>
              <a:rPr lang="sv-SE" noProof="0" dirty="0" err="1"/>
              <a:t>level</a:t>
            </a:r>
            <a:endParaRPr lang="sv-SE" noProof="0" dirty="0"/>
          </a:p>
        </p:txBody>
      </p:sp>
      <p:sp>
        <p:nvSpPr>
          <p:cNvPr id="4" name="Content Placeholder 3"/>
          <p:cNvSpPr>
            <a:spLocks noGrp="1"/>
          </p:cNvSpPr>
          <p:nvPr>
            <p:ph sz="half" idx="2" hasCustomPrompt="1"/>
          </p:nvPr>
        </p:nvSpPr>
        <p:spPr>
          <a:xfrm>
            <a:off x="8308274" y="539750"/>
            <a:ext cx="3340800" cy="5778250"/>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sv-SE" noProof="0" dirty="0"/>
              <a:t>Klicka för att infoga text</a:t>
            </a:r>
          </a:p>
          <a:p>
            <a:pPr lvl="1"/>
            <a:r>
              <a:rPr lang="sv-SE" noProof="0" dirty="0"/>
              <a:t>Second </a:t>
            </a:r>
            <a:r>
              <a:rPr lang="sv-SE" noProof="0" dirty="0" err="1"/>
              <a:t>level</a:t>
            </a:r>
            <a:endParaRPr lang="sv-SE" noProof="0" dirty="0"/>
          </a:p>
          <a:p>
            <a:pPr lvl="2"/>
            <a:r>
              <a:rPr lang="sv-SE" noProof="0" dirty="0" err="1"/>
              <a:t>Third</a:t>
            </a:r>
            <a:r>
              <a:rPr lang="sv-SE" noProof="0" dirty="0"/>
              <a:t> </a:t>
            </a:r>
            <a:r>
              <a:rPr lang="sv-SE" noProof="0" dirty="0" err="1"/>
              <a:t>level</a:t>
            </a:r>
            <a:endParaRPr lang="sv-SE" noProof="0" dirty="0"/>
          </a:p>
          <a:p>
            <a:pPr lvl="3"/>
            <a:r>
              <a:rPr lang="sv-SE" noProof="0" dirty="0" err="1"/>
              <a:t>Fourth</a:t>
            </a:r>
            <a:r>
              <a:rPr lang="sv-SE" noProof="0" dirty="0"/>
              <a:t> </a:t>
            </a:r>
            <a:r>
              <a:rPr lang="sv-SE" noProof="0" dirty="0" err="1"/>
              <a:t>level</a:t>
            </a:r>
            <a:endParaRPr lang="sv-SE" noProof="0" dirty="0"/>
          </a:p>
          <a:p>
            <a:pPr lvl="4"/>
            <a:r>
              <a:rPr lang="sv-SE" noProof="0" dirty="0" err="1"/>
              <a:t>Fifth</a:t>
            </a:r>
            <a:r>
              <a:rPr lang="sv-SE" noProof="0" dirty="0"/>
              <a:t> </a:t>
            </a:r>
            <a:r>
              <a:rPr lang="sv-SE" noProof="0" dirty="0" err="1"/>
              <a:t>level</a:t>
            </a:r>
            <a:endParaRPr lang="sv-SE" noProof="0" dirty="0"/>
          </a:p>
        </p:txBody>
      </p:sp>
      <p:sp>
        <p:nvSpPr>
          <p:cNvPr id="12" name="Text Placeholder 3">
            <a:extLst>
              <a:ext uri="{FF2B5EF4-FFF2-40B4-BE49-F238E27FC236}">
                <a16:creationId xmlns:a16="http://schemas.microsoft.com/office/drawing/2014/main" id="{01FC8E03-9CB1-4D6C-A0C7-8B4216BA6A80}"/>
              </a:ext>
            </a:extLst>
          </p:cNvPr>
          <p:cNvSpPr>
            <a:spLocks noGrp="1"/>
          </p:cNvSpPr>
          <p:nvPr>
            <p:ph type="body" sz="quarter" idx="13" hasCustomPrompt="1"/>
          </p:nvPr>
        </p:nvSpPr>
        <p:spPr>
          <a:xfrm>
            <a:off x="539749" y="6560820"/>
            <a:ext cx="8942929" cy="180686"/>
          </a:xfrm>
        </p:spPr>
        <p:txBody>
          <a:bodyPr anchor="b" anchorCtr="0"/>
          <a:lstStyle>
            <a:lvl1pPr marL="0" indent="0">
              <a:buFontTx/>
              <a:buNone/>
              <a:defRPr sz="800">
                <a:solidFill>
                  <a:srgbClr val="38393C"/>
                </a:solidFill>
                <a:latin typeface="+mj-lt"/>
              </a:defRPr>
            </a:lvl1pPr>
            <a:lvl2pPr marL="216000" indent="0">
              <a:buNone/>
              <a:defRPr sz="700">
                <a:solidFill>
                  <a:srgbClr val="38393C"/>
                </a:solidFill>
                <a:latin typeface="+mj-lt"/>
              </a:defRPr>
            </a:lvl2pPr>
          </a:lstStyle>
          <a:p>
            <a:pPr lvl="0"/>
            <a:r>
              <a:rPr lang="sv-SE" dirty="0"/>
              <a:t>Noter</a:t>
            </a:r>
          </a:p>
        </p:txBody>
      </p:sp>
      <p:sp>
        <p:nvSpPr>
          <p:cNvPr id="9" name="Date Placeholder 8" hidden="1">
            <a:extLst>
              <a:ext uri="{FF2B5EF4-FFF2-40B4-BE49-F238E27FC236}">
                <a16:creationId xmlns:a16="http://schemas.microsoft.com/office/drawing/2014/main" id="{D10AB7B2-0975-4AE2-8683-034D938D033E}"/>
              </a:ext>
            </a:extLst>
          </p:cNvPr>
          <p:cNvSpPr>
            <a:spLocks noGrp="1"/>
          </p:cNvSpPr>
          <p:nvPr>
            <p:ph type="dt" sz="half" idx="10"/>
          </p:nvPr>
        </p:nvSpPr>
        <p:spPr/>
        <p:txBody>
          <a:bodyPr/>
          <a:lstStyle/>
          <a:p>
            <a:r>
              <a:rPr lang="sv-SE" dirty="0"/>
              <a:t>.</a:t>
            </a:r>
          </a:p>
        </p:txBody>
      </p:sp>
      <p:sp>
        <p:nvSpPr>
          <p:cNvPr id="10" name="Footer Placeholder 9" hidden="1">
            <a:extLst>
              <a:ext uri="{FF2B5EF4-FFF2-40B4-BE49-F238E27FC236}">
                <a16:creationId xmlns:a16="http://schemas.microsoft.com/office/drawing/2014/main" id="{AA075E1F-F759-4E74-8C1E-22057D51790D}"/>
              </a:ext>
            </a:extLst>
          </p:cNvPr>
          <p:cNvSpPr>
            <a:spLocks noGrp="1"/>
          </p:cNvSpPr>
          <p:nvPr>
            <p:ph type="ftr" sz="quarter" idx="11"/>
          </p:nvPr>
        </p:nvSpPr>
        <p:spPr/>
        <p:txBody>
          <a:bodyPr/>
          <a:lstStyle/>
          <a:p>
            <a:r>
              <a:rPr lang="sv-SE" dirty="0"/>
              <a:t>.</a:t>
            </a:r>
          </a:p>
        </p:txBody>
      </p:sp>
      <p:sp>
        <p:nvSpPr>
          <p:cNvPr id="11" name="Slide Number Placeholder 10" hidden="1">
            <a:extLst>
              <a:ext uri="{FF2B5EF4-FFF2-40B4-BE49-F238E27FC236}">
                <a16:creationId xmlns:a16="http://schemas.microsoft.com/office/drawing/2014/main" id="{DFD4CC9E-CBEF-4A1E-9172-5DE02BDA3288}"/>
              </a:ext>
            </a:extLst>
          </p:cNvPr>
          <p:cNvSpPr>
            <a:spLocks noGrp="1"/>
          </p:cNvSpPr>
          <p:nvPr>
            <p:ph type="sldNum" sz="quarter" idx="12"/>
          </p:nvPr>
        </p:nvSpPr>
        <p:spPr/>
        <p:txBody>
          <a:bodyPr/>
          <a:lstStyle/>
          <a:p>
            <a:r>
              <a:rPr lang="sv-SE" dirty="0"/>
              <a:t>.</a:t>
            </a:r>
          </a:p>
        </p:txBody>
      </p:sp>
    </p:spTree>
    <p:extLst>
      <p:ext uri="{BB962C8B-B14F-4D97-AF65-F5344CB8AC3E}">
        <p14:creationId xmlns:p14="http://schemas.microsoft.com/office/powerpoint/2010/main" val="41879276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Tre innehållsdelar med rubrik">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539749" y="1807200"/>
            <a:ext cx="3340800" cy="4510800"/>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sv-SE" noProof="0" dirty="0"/>
              <a:t>Klicka för att infoga text</a:t>
            </a:r>
          </a:p>
          <a:p>
            <a:pPr lvl="1"/>
            <a:r>
              <a:rPr lang="sv-SE" noProof="0" dirty="0"/>
              <a:t>Second </a:t>
            </a:r>
            <a:r>
              <a:rPr lang="sv-SE" noProof="0" dirty="0" err="1"/>
              <a:t>level</a:t>
            </a:r>
            <a:endParaRPr lang="sv-SE" noProof="0" dirty="0"/>
          </a:p>
          <a:p>
            <a:pPr lvl="2"/>
            <a:r>
              <a:rPr lang="sv-SE" noProof="0" dirty="0" err="1"/>
              <a:t>Third</a:t>
            </a:r>
            <a:r>
              <a:rPr lang="sv-SE" noProof="0" dirty="0"/>
              <a:t> </a:t>
            </a:r>
            <a:r>
              <a:rPr lang="sv-SE" noProof="0" dirty="0" err="1"/>
              <a:t>level</a:t>
            </a:r>
            <a:endParaRPr lang="sv-SE" noProof="0" dirty="0"/>
          </a:p>
          <a:p>
            <a:pPr lvl="3"/>
            <a:r>
              <a:rPr lang="sv-SE" noProof="0" dirty="0" err="1"/>
              <a:t>Fourth</a:t>
            </a:r>
            <a:r>
              <a:rPr lang="sv-SE" noProof="0" dirty="0"/>
              <a:t> </a:t>
            </a:r>
            <a:r>
              <a:rPr lang="sv-SE" noProof="0" dirty="0" err="1"/>
              <a:t>level</a:t>
            </a:r>
            <a:endParaRPr lang="sv-SE" noProof="0" dirty="0"/>
          </a:p>
          <a:p>
            <a:pPr lvl="4"/>
            <a:r>
              <a:rPr lang="sv-SE" noProof="0" dirty="0" err="1"/>
              <a:t>Fifth</a:t>
            </a:r>
            <a:r>
              <a:rPr lang="sv-SE" noProof="0" dirty="0"/>
              <a:t> </a:t>
            </a:r>
            <a:r>
              <a:rPr lang="sv-SE" noProof="0" dirty="0" err="1"/>
              <a:t>level</a:t>
            </a:r>
            <a:endParaRPr lang="sv-SE" noProof="0" dirty="0"/>
          </a:p>
        </p:txBody>
      </p:sp>
      <p:sp>
        <p:nvSpPr>
          <p:cNvPr id="4" name="Content Placeholder 3"/>
          <p:cNvSpPr>
            <a:spLocks noGrp="1"/>
          </p:cNvSpPr>
          <p:nvPr>
            <p:ph sz="half" idx="2" hasCustomPrompt="1"/>
          </p:nvPr>
        </p:nvSpPr>
        <p:spPr>
          <a:xfrm>
            <a:off x="4424400" y="1807200"/>
            <a:ext cx="3340800" cy="4510800"/>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sv-SE" noProof="0" dirty="0"/>
              <a:t>Klicka för att infoga text</a:t>
            </a:r>
          </a:p>
          <a:p>
            <a:pPr lvl="1"/>
            <a:r>
              <a:rPr lang="sv-SE" noProof="0" dirty="0"/>
              <a:t>Second </a:t>
            </a:r>
            <a:r>
              <a:rPr lang="sv-SE" noProof="0" dirty="0" err="1"/>
              <a:t>level</a:t>
            </a:r>
            <a:endParaRPr lang="sv-SE" noProof="0" dirty="0"/>
          </a:p>
          <a:p>
            <a:pPr lvl="2"/>
            <a:r>
              <a:rPr lang="sv-SE" noProof="0" dirty="0" err="1"/>
              <a:t>Third</a:t>
            </a:r>
            <a:r>
              <a:rPr lang="sv-SE" noProof="0" dirty="0"/>
              <a:t> </a:t>
            </a:r>
            <a:r>
              <a:rPr lang="sv-SE" noProof="0" dirty="0" err="1"/>
              <a:t>level</a:t>
            </a:r>
            <a:endParaRPr lang="sv-SE" noProof="0" dirty="0"/>
          </a:p>
          <a:p>
            <a:pPr lvl="3"/>
            <a:r>
              <a:rPr lang="sv-SE" noProof="0" dirty="0" err="1"/>
              <a:t>Fourth</a:t>
            </a:r>
            <a:r>
              <a:rPr lang="sv-SE" noProof="0" dirty="0"/>
              <a:t> </a:t>
            </a:r>
            <a:r>
              <a:rPr lang="sv-SE" noProof="0" dirty="0" err="1"/>
              <a:t>level</a:t>
            </a:r>
            <a:endParaRPr lang="sv-SE" noProof="0" dirty="0"/>
          </a:p>
          <a:p>
            <a:pPr lvl="4"/>
            <a:r>
              <a:rPr lang="sv-SE" noProof="0" dirty="0" err="1"/>
              <a:t>Fifth</a:t>
            </a:r>
            <a:r>
              <a:rPr lang="sv-SE" noProof="0" dirty="0"/>
              <a:t> </a:t>
            </a:r>
            <a:r>
              <a:rPr lang="sv-SE" noProof="0" dirty="0" err="1"/>
              <a:t>level</a:t>
            </a:r>
            <a:endParaRPr lang="sv-SE" noProof="0" dirty="0"/>
          </a:p>
        </p:txBody>
      </p:sp>
      <p:sp>
        <p:nvSpPr>
          <p:cNvPr id="12" name="Text Placeholder 3">
            <a:extLst>
              <a:ext uri="{FF2B5EF4-FFF2-40B4-BE49-F238E27FC236}">
                <a16:creationId xmlns:a16="http://schemas.microsoft.com/office/drawing/2014/main" id="{01FC8E03-9CB1-4D6C-A0C7-8B4216BA6A80}"/>
              </a:ext>
            </a:extLst>
          </p:cNvPr>
          <p:cNvSpPr>
            <a:spLocks noGrp="1"/>
          </p:cNvSpPr>
          <p:nvPr>
            <p:ph type="body" sz="quarter" idx="13" hasCustomPrompt="1"/>
          </p:nvPr>
        </p:nvSpPr>
        <p:spPr>
          <a:xfrm>
            <a:off x="539749" y="6560820"/>
            <a:ext cx="8942929" cy="180686"/>
          </a:xfrm>
        </p:spPr>
        <p:txBody>
          <a:bodyPr anchor="b" anchorCtr="0"/>
          <a:lstStyle>
            <a:lvl1pPr marL="0" indent="0">
              <a:buFontTx/>
              <a:buNone/>
              <a:defRPr sz="800">
                <a:solidFill>
                  <a:srgbClr val="38393C"/>
                </a:solidFill>
                <a:latin typeface="+mj-lt"/>
              </a:defRPr>
            </a:lvl1pPr>
            <a:lvl2pPr marL="216000" indent="0">
              <a:buNone/>
              <a:defRPr sz="700">
                <a:solidFill>
                  <a:srgbClr val="38393C"/>
                </a:solidFill>
                <a:latin typeface="+mj-lt"/>
              </a:defRPr>
            </a:lvl2pPr>
          </a:lstStyle>
          <a:p>
            <a:pPr lvl="0"/>
            <a:r>
              <a:rPr lang="sv-SE" dirty="0"/>
              <a:t>Noter</a:t>
            </a:r>
          </a:p>
        </p:txBody>
      </p:sp>
      <p:sp>
        <p:nvSpPr>
          <p:cNvPr id="14" name="Content Placeholder 3">
            <a:extLst>
              <a:ext uri="{FF2B5EF4-FFF2-40B4-BE49-F238E27FC236}">
                <a16:creationId xmlns:a16="http://schemas.microsoft.com/office/drawing/2014/main" id="{A976719E-72A5-45E0-9BE1-5BD48B111A15}"/>
              </a:ext>
            </a:extLst>
          </p:cNvPr>
          <p:cNvSpPr>
            <a:spLocks noGrp="1"/>
          </p:cNvSpPr>
          <p:nvPr>
            <p:ph sz="half" idx="14" hasCustomPrompt="1"/>
          </p:nvPr>
        </p:nvSpPr>
        <p:spPr>
          <a:xfrm>
            <a:off x="8308275" y="1807200"/>
            <a:ext cx="3340800" cy="4510800"/>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sv-SE" noProof="0" dirty="0"/>
              <a:t>Klicka för att infoga text</a:t>
            </a:r>
          </a:p>
          <a:p>
            <a:pPr lvl="1"/>
            <a:r>
              <a:rPr lang="sv-SE" noProof="0" dirty="0"/>
              <a:t>Second </a:t>
            </a:r>
            <a:r>
              <a:rPr lang="sv-SE" noProof="0" dirty="0" err="1"/>
              <a:t>level</a:t>
            </a:r>
            <a:endParaRPr lang="sv-SE" noProof="0" dirty="0"/>
          </a:p>
          <a:p>
            <a:pPr lvl="2"/>
            <a:r>
              <a:rPr lang="sv-SE" noProof="0" dirty="0" err="1"/>
              <a:t>Third</a:t>
            </a:r>
            <a:r>
              <a:rPr lang="sv-SE" noProof="0" dirty="0"/>
              <a:t> </a:t>
            </a:r>
            <a:r>
              <a:rPr lang="sv-SE" noProof="0" dirty="0" err="1"/>
              <a:t>level</a:t>
            </a:r>
            <a:endParaRPr lang="sv-SE" noProof="0" dirty="0"/>
          </a:p>
          <a:p>
            <a:pPr lvl="3"/>
            <a:r>
              <a:rPr lang="sv-SE" noProof="0" dirty="0" err="1"/>
              <a:t>Fourth</a:t>
            </a:r>
            <a:r>
              <a:rPr lang="sv-SE" noProof="0" dirty="0"/>
              <a:t> </a:t>
            </a:r>
            <a:r>
              <a:rPr lang="sv-SE" noProof="0" dirty="0" err="1"/>
              <a:t>level</a:t>
            </a:r>
            <a:endParaRPr lang="sv-SE" noProof="0" dirty="0"/>
          </a:p>
          <a:p>
            <a:pPr lvl="4"/>
            <a:r>
              <a:rPr lang="sv-SE" noProof="0" dirty="0" err="1"/>
              <a:t>Fifth</a:t>
            </a:r>
            <a:r>
              <a:rPr lang="sv-SE" noProof="0" dirty="0"/>
              <a:t> </a:t>
            </a:r>
            <a:r>
              <a:rPr lang="sv-SE" noProof="0" dirty="0" err="1"/>
              <a:t>level</a:t>
            </a:r>
            <a:endParaRPr lang="sv-SE" noProof="0" dirty="0"/>
          </a:p>
        </p:txBody>
      </p:sp>
      <p:sp>
        <p:nvSpPr>
          <p:cNvPr id="5" name="Title 4">
            <a:extLst>
              <a:ext uri="{FF2B5EF4-FFF2-40B4-BE49-F238E27FC236}">
                <a16:creationId xmlns:a16="http://schemas.microsoft.com/office/drawing/2014/main" id="{120927B3-9329-4696-B61E-8C88E400F1D7}"/>
              </a:ext>
            </a:extLst>
          </p:cNvPr>
          <p:cNvSpPr>
            <a:spLocks noGrp="1"/>
          </p:cNvSpPr>
          <p:nvPr>
            <p:ph type="title" hasCustomPrompt="1"/>
          </p:nvPr>
        </p:nvSpPr>
        <p:spPr/>
        <p:txBody>
          <a:bodyPr/>
          <a:lstStyle>
            <a:lvl1pPr>
              <a:defRPr/>
            </a:lvl1pPr>
          </a:lstStyle>
          <a:p>
            <a:r>
              <a:rPr lang="sv-SE" dirty="0"/>
              <a:t>Klicka för att lägga till rubrik</a:t>
            </a:r>
          </a:p>
        </p:txBody>
      </p:sp>
      <p:sp>
        <p:nvSpPr>
          <p:cNvPr id="2" name="Platshållare för datum 1">
            <a:extLst>
              <a:ext uri="{FF2B5EF4-FFF2-40B4-BE49-F238E27FC236}">
                <a16:creationId xmlns:a16="http://schemas.microsoft.com/office/drawing/2014/main" id="{9A7481F3-6148-4CA5-A63B-1D5748DF74BD}"/>
              </a:ext>
            </a:extLst>
          </p:cNvPr>
          <p:cNvSpPr>
            <a:spLocks noGrp="1"/>
          </p:cNvSpPr>
          <p:nvPr>
            <p:ph type="dt" sz="half" idx="15"/>
          </p:nvPr>
        </p:nvSpPr>
        <p:spPr/>
        <p:txBody>
          <a:bodyPr/>
          <a:lstStyle/>
          <a:p>
            <a:r>
              <a:rPr lang="sv-SE"/>
              <a:t>.</a:t>
            </a:r>
            <a:endParaRPr lang="en-GB" dirty="0"/>
          </a:p>
        </p:txBody>
      </p:sp>
      <p:sp>
        <p:nvSpPr>
          <p:cNvPr id="6" name="Platshållare för sidfot 5">
            <a:extLst>
              <a:ext uri="{FF2B5EF4-FFF2-40B4-BE49-F238E27FC236}">
                <a16:creationId xmlns:a16="http://schemas.microsoft.com/office/drawing/2014/main" id="{D401DBA5-EB4E-4D1F-9164-127467FCD2B3}"/>
              </a:ext>
            </a:extLst>
          </p:cNvPr>
          <p:cNvSpPr>
            <a:spLocks noGrp="1"/>
          </p:cNvSpPr>
          <p:nvPr>
            <p:ph type="ftr" sz="quarter" idx="16"/>
          </p:nvPr>
        </p:nvSpPr>
        <p:spPr/>
        <p:txBody>
          <a:bodyPr/>
          <a:lstStyle/>
          <a:p>
            <a:r>
              <a:rPr lang="en-GB"/>
              <a:t>.</a:t>
            </a:r>
            <a:endParaRPr lang="en-GB" dirty="0"/>
          </a:p>
        </p:txBody>
      </p:sp>
      <p:sp>
        <p:nvSpPr>
          <p:cNvPr id="7" name="Platshållare för bildnummer 6">
            <a:extLst>
              <a:ext uri="{FF2B5EF4-FFF2-40B4-BE49-F238E27FC236}">
                <a16:creationId xmlns:a16="http://schemas.microsoft.com/office/drawing/2014/main" id="{E533376E-56DF-4DED-A1EB-1CACE7882266}"/>
              </a:ext>
            </a:extLst>
          </p:cNvPr>
          <p:cNvSpPr>
            <a:spLocks noGrp="1"/>
          </p:cNvSpPr>
          <p:nvPr>
            <p:ph type="sldNum" sz="quarter" idx="17"/>
          </p:nvPr>
        </p:nvSpPr>
        <p:spPr/>
        <p:txBody>
          <a:bodyPr/>
          <a:lstStyle/>
          <a:p>
            <a:r>
              <a:rPr lang="en-GB"/>
              <a:t>.</a:t>
            </a:r>
            <a:endParaRPr lang="en-GB" dirty="0"/>
          </a:p>
        </p:txBody>
      </p:sp>
    </p:spTree>
    <p:extLst>
      <p:ext uri="{BB962C8B-B14F-4D97-AF65-F5344CB8AC3E}">
        <p14:creationId xmlns:p14="http://schemas.microsoft.com/office/powerpoint/2010/main" val="14029731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Lång titel och en innehållsdel (A)">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8FE50CB0-F60E-4714-8FF8-DCC38C96AE7E}"/>
              </a:ext>
            </a:extLst>
          </p:cNvPr>
          <p:cNvSpPr>
            <a:spLocks noGrp="1"/>
          </p:cNvSpPr>
          <p:nvPr>
            <p:ph type="title" hasCustomPrompt="1"/>
          </p:nvPr>
        </p:nvSpPr>
        <p:spPr>
          <a:xfrm>
            <a:off x="539750" y="539750"/>
            <a:ext cx="5284800" cy="5778250"/>
          </a:xfrm>
        </p:spPr>
        <p:txBody>
          <a:bodyPr/>
          <a:lstStyle>
            <a:lvl1pPr>
              <a:defRPr/>
            </a:lvl1pPr>
          </a:lstStyle>
          <a:p>
            <a:r>
              <a:rPr lang="sv-SE" dirty="0"/>
              <a:t>Klicka för att lägga till rubrik</a:t>
            </a:r>
          </a:p>
        </p:txBody>
      </p:sp>
      <p:sp>
        <p:nvSpPr>
          <p:cNvPr id="3" name="Content Placeholder 2"/>
          <p:cNvSpPr>
            <a:spLocks noGrp="1"/>
          </p:cNvSpPr>
          <p:nvPr>
            <p:ph sz="half" idx="1" hasCustomPrompt="1"/>
          </p:nvPr>
        </p:nvSpPr>
        <p:spPr>
          <a:xfrm>
            <a:off x="6364800" y="539750"/>
            <a:ext cx="5284800" cy="5778250"/>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sv-SE" noProof="0" dirty="0"/>
              <a:t>Klicka för att infoga text</a:t>
            </a:r>
          </a:p>
          <a:p>
            <a:pPr lvl="1"/>
            <a:r>
              <a:rPr lang="sv-SE" noProof="0" dirty="0"/>
              <a:t>Second </a:t>
            </a:r>
            <a:r>
              <a:rPr lang="sv-SE" noProof="0" dirty="0" err="1"/>
              <a:t>level</a:t>
            </a:r>
            <a:endParaRPr lang="sv-SE" noProof="0" dirty="0"/>
          </a:p>
          <a:p>
            <a:pPr lvl="2"/>
            <a:r>
              <a:rPr lang="sv-SE" noProof="0" dirty="0" err="1"/>
              <a:t>Third</a:t>
            </a:r>
            <a:r>
              <a:rPr lang="sv-SE" noProof="0" dirty="0"/>
              <a:t> </a:t>
            </a:r>
            <a:r>
              <a:rPr lang="sv-SE" noProof="0" dirty="0" err="1"/>
              <a:t>level</a:t>
            </a:r>
            <a:endParaRPr lang="sv-SE" noProof="0" dirty="0"/>
          </a:p>
          <a:p>
            <a:pPr lvl="3"/>
            <a:r>
              <a:rPr lang="sv-SE" noProof="0" dirty="0" err="1"/>
              <a:t>Fourth</a:t>
            </a:r>
            <a:r>
              <a:rPr lang="sv-SE" noProof="0" dirty="0"/>
              <a:t> </a:t>
            </a:r>
            <a:r>
              <a:rPr lang="sv-SE" noProof="0" dirty="0" err="1"/>
              <a:t>level</a:t>
            </a:r>
            <a:endParaRPr lang="sv-SE" noProof="0" dirty="0"/>
          </a:p>
          <a:p>
            <a:pPr lvl="4"/>
            <a:r>
              <a:rPr lang="sv-SE" noProof="0" dirty="0" err="1"/>
              <a:t>Fifth</a:t>
            </a:r>
            <a:r>
              <a:rPr lang="sv-SE" noProof="0" dirty="0"/>
              <a:t> </a:t>
            </a:r>
            <a:r>
              <a:rPr lang="sv-SE" noProof="0" dirty="0" err="1"/>
              <a:t>level</a:t>
            </a:r>
            <a:endParaRPr lang="sv-SE" noProof="0" dirty="0"/>
          </a:p>
        </p:txBody>
      </p:sp>
      <p:sp>
        <p:nvSpPr>
          <p:cNvPr id="12" name="Text Placeholder 4">
            <a:extLst>
              <a:ext uri="{FF2B5EF4-FFF2-40B4-BE49-F238E27FC236}">
                <a16:creationId xmlns:a16="http://schemas.microsoft.com/office/drawing/2014/main" id="{01FC8E03-9CB1-4D6C-A0C7-8B4216BA6A80}"/>
              </a:ext>
            </a:extLst>
          </p:cNvPr>
          <p:cNvSpPr>
            <a:spLocks noGrp="1"/>
          </p:cNvSpPr>
          <p:nvPr>
            <p:ph type="body" sz="quarter" idx="13" hasCustomPrompt="1"/>
          </p:nvPr>
        </p:nvSpPr>
        <p:spPr>
          <a:xfrm>
            <a:off x="539749" y="6560820"/>
            <a:ext cx="8942929" cy="180686"/>
          </a:xfrm>
        </p:spPr>
        <p:txBody>
          <a:bodyPr anchor="b" anchorCtr="0"/>
          <a:lstStyle>
            <a:lvl1pPr marL="0" indent="0">
              <a:buFontTx/>
              <a:buNone/>
              <a:defRPr sz="800">
                <a:solidFill>
                  <a:srgbClr val="38393C"/>
                </a:solidFill>
                <a:latin typeface="+mj-lt"/>
              </a:defRPr>
            </a:lvl1pPr>
            <a:lvl2pPr marL="216000" indent="0">
              <a:buNone/>
              <a:defRPr sz="700">
                <a:solidFill>
                  <a:srgbClr val="38393C"/>
                </a:solidFill>
                <a:latin typeface="+mj-lt"/>
              </a:defRPr>
            </a:lvl2pPr>
          </a:lstStyle>
          <a:p>
            <a:pPr lvl="0"/>
            <a:r>
              <a:rPr lang="sv-SE" dirty="0"/>
              <a:t>Noter</a:t>
            </a:r>
          </a:p>
        </p:txBody>
      </p:sp>
      <p:sp>
        <p:nvSpPr>
          <p:cNvPr id="9" name="Date Placeholder 8" hidden="1">
            <a:extLst>
              <a:ext uri="{FF2B5EF4-FFF2-40B4-BE49-F238E27FC236}">
                <a16:creationId xmlns:a16="http://schemas.microsoft.com/office/drawing/2014/main" id="{D10AB7B2-0975-4AE2-8683-034D938D033E}"/>
              </a:ext>
            </a:extLst>
          </p:cNvPr>
          <p:cNvSpPr>
            <a:spLocks noGrp="1"/>
          </p:cNvSpPr>
          <p:nvPr>
            <p:ph type="dt" sz="half" idx="10"/>
          </p:nvPr>
        </p:nvSpPr>
        <p:spPr/>
        <p:txBody>
          <a:bodyPr/>
          <a:lstStyle/>
          <a:p>
            <a:r>
              <a:rPr lang="sv-SE" dirty="0"/>
              <a:t>.</a:t>
            </a:r>
          </a:p>
        </p:txBody>
      </p:sp>
      <p:sp>
        <p:nvSpPr>
          <p:cNvPr id="10" name="Footer Placeholder 9" hidden="1">
            <a:extLst>
              <a:ext uri="{FF2B5EF4-FFF2-40B4-BE49-F238E27FC236}">
                <a16:creationId xmlns:a16="http://schemas.microsoft.com/office/drawing/2014/main" id="{AA075E1F-F759-4E74-8C1E-22057D51790D}"/>
              </a:ext>
            </a:extLst>
          </p:cNvPr>
          <p:cNvSpPr>
            <a:spLocks noGrp="1"/>
          </p:cNvSpPr>
          <p:nvPr>
            <p:ph type="ftr" sz="quarter" idx="11"/>
          </p:nvPr>
        </p:nvSpPr>
        <p:spPr/>
        <p:txBody>
          <a:bodyPr/>
          <a:lstStyle/>
          <a:p>
            <a:r>
              <a:rPr lang="sv-SE" dirty="0"/>
              <a:t>.</a:t>
            </a:r>
          </a:p>
        </p:txBody>
      </p:sp>
      <p:sp>
        <p:nvSpPr>
          <p:cNvPr id="11" name="Slide Number Placeholder 10" hidden="1">
            <a:extLst>
              <a:ext uri="{FF2B5EF4-FFF2-40B4-BE49-F238E27FC236}">
                <a16:creationId xmlns:a16="http://schemas.microsoft.com/office/drawing/2014/main" id="{DFD4CC9E-CBEF-4A1E-9172-5DE02BDA3288}"/>
              </a:ext>
            </a:extLst>
          </p:cNvPr>
          <p:cNvSpPr>
            <a:spLocks noGrp="1"/>
          </p:cNvSpPr>
          <p:nvPr>
            <p:ph type="sldNum" sz="quarter" idx="12"/>
          </p:nvPr>
        </p:nvSpPr>
        <p:spPr/>
        <p:txBody>
          <a:bodyPr/>
          <a:lstStyle/>
          <a:p>
            <a:r>
              <a:rPr lang="sv-SE" dirty="0"/>
              <a:t>.</a:t>
            </a:r>
          </a:p>
        </p:txBody>
      </p:sp>
    </p:spTree>
    <p:extLst>
      <p:ext uri="{BB962C8B-B14F-4D97-AF65-F5344CB8AC3E}">
        <p14:creationId xmlns:p14="http://schemas.microsoft.com/office/powerpoint/2010/main" val="36272807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Lång titel och en innehållsdel (B)">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8FE50CB0-F60E-4714-8FF8-DCC38C96AE7E}"/>
              </a:ext>
            </a:extLst>
          </p:cNvPr>
          <p:cNvSpPr>
            <a:spLocks noGrp="1"/>
          </p:cNvSpPr>
          <p:nvPr>
            <p:ph type="title" hasCustomPrompt="1"/>
          </p:nvPr>
        </p:nvSpPr>
        <p:spPr>
          <a:xfrm>
            <a:off x="539750" y="539750"/>
            <a:ext cx="3340800" cy="5778250"/>
          </a:xfrm>
        </p:spPr>
        <p:txBody>
          <a:bodyPr/>
          <a:lstStyle>
            <a:lvl1pPr>
              <a:defRPr/>
            </a:lvl1pPr>
          </a:lstStyle>
          <a:p>
            <a:r>
              <a:rPr lang="sv-SE" dirty="0"/>
              <a:t>Klicka för att lägga till rubrik</a:t>
            </a:r>
          </a:p>
        </p:txBody>
      </p:sp>
      <p:sp>
        <p:nvSpPr>
          <p:cNvPr id="3" name="Content Placeholder 2"/>
          <p:cNvSpPr>
            <a:spLocks noGrp="1"/>
          </p:cNvSpPr>
          <p:nvPr>
            <p:ph sz="half" idx="1" hasCustomPrompt="1"/>
          </p:nvPr>
        </p:nvSpPr>
        <p:spPr>
          <a:xfrm>
            <a:off x="4423875" y="539750"/>
            <a:ext cx="7225200" cy="5778250"/>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sv-SE" noProof="0" dirty="0"/>
              <a:t>Klicka för att infoga text</a:t>
            </a:r>
          </a:p>
          <a:p>
            <a:pPr lvl="1"/>
            <a:r>
              <a:rPr lang="sv-SE" noProof="0" dirty="0"/>
              <a:t>Second </a:t>
            </a:r>
            <a:r>
              <a:rPr lang="sv-SE" noProof="0" dirty="0" err="1"/>
              <a:t>level</a:t>
            </a:r>
            <a:endParaRPr lang="sv-SE" noProof="0" dirty="0"/>
          </a:p>
          <a:p>
            <a:pPr lvl="2"/>
            <a:r>
              <a:rPr lang="sv-SE" noProof="0" dirty="0" err="1"/>
              <a:t>Third</a:t>
            </a:r>
            <a:r>
              <a:rPr lang="sv-SE" noProof="0" dirty="0"/>
              <a:t> </a:t>
            </a:r>
            <a:r>
              <a:rPr lang="sv-SE" noProof="0" dirty="0" err="1"/>
              <a:t>level</a:t>
            </a:r>
            <a:endParaRPr lang="sv-SE" noProof="0" dirty="0"/>
          </a:p>
          <a:p>
            <a:pPr lvl="3"/>
            <a:r>
              <a:rPr lang="sv-SE" noProof="0" dirty="0" err="1"/>
              <a:t>Fourth</a:t>
            </a:r>
            <a:r>
              <a:rPr lang="sv-SE" noProof="0" dirty="0"/>
              <a:t> </a:t>
            </a:r>
            <a:r>
              <a:rPr lang="sv-SE" noProof="0" dirty="0" err="1"/>
              <a:t>level</a:t>
            </a:r>
            <a:endParaRPr lang="sv-SE" noProof="0" dirty="0"/>
          </a:p>
          <a:p>
            <a:pPr lvl="4"/>
            <a:r>
              <a:rPr lang="sv-SE" noProof="0" dirty="0" err="1"/>
              <a:t>Fifth</a:t>
            </a:r>
            <a:r>
              <a:rPr lang="sv-SE" noProof="0" dirty="0"/>
              <a:t> </a:t>
            </a:r>
            <a:r>
              <a:rPr lang="sv-SE" noProof="0" dirty="0" err="1"/>
              <a:t>level</a:t>
            </a:r>
            <a:endParaRPr lang="sv-SE" noProof="0" dirty="0"/>
          </a:p>
        </p:txBody>
      </p:sp>
      <p:sp>
        <p:nvSpPr>
          <p:cNvPr id="12" name="Text Placeholder 4">
            <a:extLst>
              <a:ext uri="{FF2B5EF4-FFF2-40B4-BE49-F238E27FC236}">
                <a16:creationId xmlns:a16="http://schemas.microsoft.com/office/drawing/2014/main" id="{01FC8E03-9CB1-4D6C-A0C7-8B4216BA6A80}"/>
              </a:ext>
            </a:extLst>
          </p:cNvPr>
          <p:cNvSpPr>
            <a:spLocks noGrp="1"/>
          </p:cNvSpPr>
          <p:nvPr>
            <p:ph type="body" sz="quarter" idx="13" hasCustomPrompt="1"/>
          </p:nvPr>
        </p:nvSpPr>
        <p:spPr>
          <a:xfrm>
            <a:off x="539749" y="6560820"/>
            <a:ext cx="8942929" cy="180686"/>
          </a:xfrm>
        </p:spPr>
        <p:txBody>
          <a:bodyPr anchor="b" anchorCtr="0"/>
          <a:lstStyle>
            <a:lvl1pPr marL="0" indent="0">
              <a:buFontTx/>
              <a:buNone/>
              <a:defRPr sz="800">
                <a:solidFill>
                  <a:srgbClr val="38393C"/>
                </a:solidFill>
                <a:latin typeface="+mj-lt"/>
              </a:defRPr>
            </a:lvl1pPr>
            <a:lvl2pPr marL="216000" indent="0">
              <a:buNone/>
              <a:defRPr sz="700">
                <a:solidFill>
                  <a:srgbClr val="38393C"/>
                </a:solidFill>
                <a:latin typeface="+mj-lt"/>
              </a:defRPr>
            </a:lvl2pPr>
          </a:lstStyle>
          <a:p>
            <a:pPr lvl="0"/>
            <a:r>
              <a:rPr lang="sv-SE" dirty="0"/>
              <a:t>Noter</a:t>
            </a:r>
          </a:p>
        </p:txBody>
      </p:sp>
      <p:sp>
        <p:nvSpPr>
          <p:cNvPr id="9" name="Date Placeholder 8" hidden="1">
            <a:extLst>
              <a:ext uri="{FF2B5EF4-FFF2-40B4-BE49-F238E27FC236}">
                <a16:creationId xmlns:a16="http://schemas.microsoft.com/office/drawing/2014/main" id="{D10AB7B2-0975-4AE2-8683-034D938D033E}"/>
              </a:ext>
            </a:extLst>
          </p:cNvPr>
          <p:cNvSpPr>
            <a:spLocks noGrp="1"/>
          </p:cNvSpPr>
          <p:nvPr>
            <p:ph type="dt" sz="half" idx="10"/>
          </p:nvPr>
        </p:nvSpPr>
        <p:spPr/>
        <p:txBody>
          <a:bodyPr/>
          <a:lstStyle/>
          <a:p>
            <a:r>
              <a:rPr lang="sv-SE" dirty="0"/>
              <a:t>.</a:t>
            </a:r>
          </a:p>
        </p:txBody>
      </p:sp>
      <p:sp>
        <p:nvSpPr>
          <p:cNvPr id="10" name="Footer Placeholder 9" hidden="1">
            <a:extLst>
              <a:ext uri="{FF2B5EF4-FFF2-40B4-BE49-F238E27FC236}">
                <a16:creationId xmlns:a16="http://schemas.microsoft.com/office/drawing/2014/main" id="{AA075E1F-F759-4E74-8C1E-22057D51790D}"/>
              </a:ext>
            </a:extLst>
          </p:cNvPr>
          <p:cNvSpPr>
            <a:spLocks noGrp="1"/>
          </p:cNvSpPr>
          <p:nvPr>
            <p:ph type="ftr" sz="quarter" idx="11"/>
          </p:nvPr>
        </p:nvSpPr>
        <p:spPr/>
        <p:txBody>
          <a:bodyPr/>
          <a:lstStyle/>
          <a:p>
            <a:r>
              <a:rPr lang="sv-SE" dirty="0"/>
              <a:t>.</a:t>
            </a:r>
          </a:p>
        </p:txBody>
      </p:sp>
      <p:sp>
        <p:nvSpPr>
          <p:cNvPr id="11" name="Slide Number Placeholder 10" hidden="1">
            <a:extLst>
              <a:ext uri="{FF2B5EF4-FFF2-40B4-BE49-F238E27FC236}">
                <a16:creationId xmlns:a16="http://schemas.microsoft.com/office/drawing/2014/main" id="{DFD4CC9E-CBEF-4A1E-9172-5DE02BDA3288}"/>
              </a:ext>
            </a:extLst>
          </p:cNvPr>
          <p:cNvSpPr>
            <a:spLocks noGrp="1"/>
          </p:cNvSpPr>
          <p:nvPr>
            <p:ph type="sldNum" sz="quarter" idx="12"/>
          </p:nvPr>
        </p:nvSpPr>
        <p:spPr/>
        <p:txBody>
          <a:bodyPr/>
          <a:lstStyle/>
          <a:p>
            <a:r>
              <a:rPr lang="sv-SE" dirty="0"/>
              <a:t>.</a:t>
            </a:r>
          </a:p>
        </p:txBody>
      </p:sp>
    </p:spTree>
    <p:extLst>
      <p:ext uri="{BB962C8B-B14F-4D97-AF65-F5344CB8AC3E}">
        <p14:creationId xmlns:p14="http://schemas.microsoft.com/office/powerpoint/2010/main" val="305735079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Lång titel och en innehållsdel (C)">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8FE50CB0-F60E-4714-8FF8-DCC38C96AE7E}"/>
              </a:ext>
            </a:extLst>
          </p:cNvPr>
          <p:cNvSpPr>
            <a:spLocks noGrp="1"/>
          </p:cNvSpPr>
          <p:nvPr>
            <p:ph type="title" hasCustomPrompt="1"/>
          </p:nvPr>
        </p:nvSpPr>
        <p:spPr>
          <a:xfrm>
            <a:off x="539750" y="539750"/>
            <a:ext cx="7225200" cy="5778250"/>
          </a:xfrm>
        </p:spPr>
        <p:txBody>
          <a:bodyPr/>
          <a:lstStyle>
            <a:lvl1pPr>
              <a:defRPr/>
            </a:lvl1pPr>
          </a:lstStyle>
          <a:p>
            <a:r>
              <a:rPr lang="sv-SE" dirty="0"/>
              <a:t>Klicka för att lägga till rubrik</a:t>
            </a:r>
          </a:p>
        </p:txBody>
      </p:sp>
      <p:sp>
        <p:nvSpPr>
          <p:cNvPr id="3" name="Content Placeholder 2"/>
          <p:cNvSpPr>
            <a:spLocks noGrp="1"/>
          </p:cNvSpPr>
          <p:nvPr>
            <p:ph sz="half" idx="1" hasCustomPrompt="1"/>
          </p:nvPr>
        </p:nvSpPr>
        <p:spPr>
          <a:xfrm>
            <a:off x="8308800" y="539750"/>
            <a:ext cx="3340800" cy="5778250"/>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sv-SE" noProof="0" dirty="0"/>
              <a:t>Klicka för att infoga text</a:t>
            </a:r>
          </a:p>
          <a:p>
            <a:pPr lvl="1"/>
            <a:r>
              <a:rPr lang="sv-SE" noProof="0" dirty="0"/>
              <a:t>Second </a:t>
            </a:r>
            <a:r>
              <a:rPr lang="sv-SE" noProof="0" dirty="0" err="1"/>
              <a:t>level</a:t>
            </a:r>
            <a:endParaRPr lang="sv-SE" noProof="0" dirty="0"/>
          </a:p>
          <a:p>
            <a:pPr lvl="2"/>
            <a:r>
              <a:rPr lang="sv-SE" noProof="0" dirty="0" err="1"/>
              <a:t>Third</a:t>
            </a:r>
            <a:r>
              <a:rPr lang="sv-SE" noProof="0" dirty="0"/>
              <a:t> </a:t>
            </a:r>
            <a:r>
              <a:rPr lang="sv-SE" noProof="0" dirty="0" err="1"/>
              <a:t>level</a:t>
            </a:r>
            <a:endParaRPr lang="sv-SE" noProof="0" dirty="0"/>
          </a:p>
          <a:p>
            <a:pPr lvl="3"/>
            <a:r>
              <a:rPr lang="sv-SE" noProof="0" dirty="0" err="1"/>
              <a:t>Fourth</a:t>
            </a:r>
            <a:r>
              <a:rPr lang="sv-SE" noProof="0" dirty="0"/>
              <a:t> </a:t>
            </a:r>
            <a:r>
              <a:rPr lang="sv-SE" noProof="0" dirty="0" err="1"/>
              <a:t>level</a:t>
            </a:r>
            <a:endParaRPr lang="sv-SE" noProof="0" dirty="0"/>
          </a:p>
          <a:p>
            <a:pPr lvl="4"/>
            <a:r>
              <a:rPr lang="sv-SE" noProof="0" dirty="0" err="1"/>
              <a:t>Fifth</a:t>
            </a:r>
            <a:r>
              <a:rPr lang="sv-SE" noProof="0" dirty="0"/>
              <a:t> </a:t>
            </a:r>
            <a:r>
              <a:rPr lang="sv-SE" noProof="0" dirty="0" err="1"/>
              <a:t>level</a:t>
            </a:r>
            <a:endParaRPr lang="sv-SE" noProof="0" dirty="0"/>
          </a:p>
        </p:txBody>
      </p:sp>
      <p:sp>
        <p:nvSpPr>
          <p:cNvPr id="12" name="Text Placeholder 4">
            <a:extLst>
              <a:ext uri="{FF2B5EF4-FFF2-40B4-BE49-F238E27FC236}">
                <a16:creationId xmlns:a16="http://schemas.microsoft.com/office/drawing/2014/main" id="{01FC8E03-9CB1-4D6C-A0C7-8B4216BA6A80}"/>
              </a:ext>
            </a:extLst>
          </p:cNvPr>
          <p:cNvSpPr>
            <a:spLocks noGrp="1"/>
          </p:cNvSpPr>
          <p:nvPr>
            <p:ph type="body" sz="quarter" idx="13" hasCustomPrompt="1"/>
          </p:nvPr>
        </p:nvSpPr>
        <p:spPr>
          <a:xfrm>
            <a:off x="539749" y="6560820"/>
            <a:ext cx="8942929" cy="180686"/>
          </a:xfrm>
        </p:spPr>
        <p:txBody>
          <a:bodyPr anchor="b" anchorCtr="0"/>
          <a:lstStyle>
            <a:lvl1pPr marL="0" indent="0">
              <a:buFontTx/>
              <a:buNone/>
              <a:defRPr sz="800">
                <a:solidFill>
                  <a:srgbClr val="38393C"/>
                </a:solidFill>
                <a:latin typeface="+mj-lt"/>
              </a:defRPr>
            </a:lvl1pPr>
            <a:lvl2pPr marL="216000" indent="0">
              <a:buNone/>
              <a:defRPr sz="700">
                <a:solidFill>
                  <a:srgbClr val="38393C"/>
                </a:solidFill>
                <a:latin typeface="+mj-lt"/>
              </a:defRPr>
            </a:lvl2pPr>
          </a:lstStyle>
          <a:p>
            <a:pPr lvl="0"/>
            <a:r>
              <a:rPr lang="sv-SE" dirty="0"/>
              <a:t>Noter</a:t>
            </a:r>
          </a:p>
        </p:txBody>
      </p:sp>
      <p:sp>
        <p:nvSpPr>
          <p:cNvPr id="9" name="Date Placeholder 8" hidden="1">
            <a:extLst>
              <a:ext uri="{FF2B5EF4-FFF2-40B4-BE49-F238E27FC236}">
                <a16:creationId xmlns:a16="http://schemas.microsoft.com/office/drawing/2014/main" id="{D10AB7B2-0975-4AE2-8683-034D938D033E}"/>
              </a:ext>
            </a:extLst>
          </p:cNvPr>
          <p:cNvSpPr>
            <a:spLocks noGrp="1"/>
          </p:cNvSpPr>
          <p:nvPr>
            <p:ph type="dt" sz="half" idx="10"/>
          </p:nvPr>
        </p:nvSpPr>
        <p:spPr/>
        <p:txBody>
          <a:bodyPr/>
          <a:lstStyle/>
          <a:p>
            <a:r>
              <a:rPr lang="sv-SE" dirty="0"/>
              <a:t>.</a:t>
            </a:r>
          </a:p>
        </p:txBody>
      </p:sp>
      <p:sp>
        <p:nvSpPr>
          <p:cNvPr id="10" name="Footer Placeholder 9" hidden="1">
            <a:extLst>
              <a:ext uri="{FF2B5EF4-FFF2-40B4-BE49-F238E27FC236}">
                <a16:creationId xmlns:a16="http://schemas.microsoft.com/office/drawing/2014/main" id="{AA075E1F-F759-4E74-8C1E-22057D51790D}"/>
              </a:ext>
            </a:extLst>
          </p:cNvPr>
          <p:cNvSpPr>
            <a:spLocks noGrp="1"/>
          </p:cNvSpPr>
          <p:nvPr>
            <p:ph type="ftr" sz="quarter" idx="11"/>
          </p:nvPr>
        </p:nvSpPr>
        <p:spPr/>
        <p:txBody>
          <a:bodyPr/>
          <a:lstStyle/>
          <a:p>
            <a:r>
              <a:rPr lang="sv-SE" dirty="0"/>
              <a:t>.</a:t>
            </a:r>
          </a:p>
        </p:txBody>
      </p:sp>
      <p:sp>
        <p:nvSpPr>
          <p:cNvPr id="11" name="Slide Number Placeholder 10" hidden="1">
            <a:extLst>
              <a:ext uri="{FF2B5EF4-FFF2-40B4-BE49-F238E27FC236}">
                <a16:creationId xmlns:a16="http://schemas.microsoft.com/office/drawing/2014/main" id="{DFD4CC9E-CBEF-4A1E-9172-5DE02BDA3288}"/>
              </a:ext>
            </a:extLst>
          </p:cNvPr>
          <p:cNvSpPr>
            <a:spLocks noGrp="1"/>
          </p:cNvSpPr>
          <p:nvPr>
            <p:ph type="sldNum" sz="quarter" idx="12"/>
          </p:nvPr>
        </p:nvSpPr>
        <p:spPr/>
        <p:txBody>
          <a:bodyPr/>
          <a:lstStyle/>
          <a:p>
            <a:r>
              <a:rPr lang="sv-SE" dirty="0"/>
              <a:t>.</a:t>
            </a:r>
          </a:p>
        </p:txBody>
      </p:sp>
    </p:spTree>
    <p:extLst>
      <p:ext uri="{BB962C8B-B14F-4D97-AF65-F5344CB8AC3E}">
        <p14:creationId xmlns:p14="http://schemas.microsoft.com/office/powerpoint/2010/main" val="350854772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Text och liten bi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7E7E253-FEFE-405D-9A9D-D25FC73AF632}"/>
              </a:ext>
            </a:extLst>
          </p:cNvPr>
          <p:cNvSpPr>
            <a:spLocks noGrp="1"/>
          </p:cNvSpPr>
          <p:nvPr>
            <p:ph type="title" hasCustomPrompt="1"/>
          </p:nvPr>
        </p:nvSpPr>
        <p:spPr>
          <a:xfrm>
            <a:off x="539750" y="539749"/>
            <a:ext cx="5284800" cy="5776913"/>
          </a:xfrm>
        </p:spPr>
        <p:txBody>
          <a:bodyPr/>
          <a:lstStyle>
            <a:lvl1pPr>
              <a:defRPr/>
            </a:lvl1pPr>
          </a:lstStyle>
          <a:p>
            <a:r>
              <a:rPr lang="sv-SE" dirty="0"/>
              <a:t>Klicka för att lägga till rubrik</a:t>
            </a:r>
          </a:p>
        </p:txBody>
      </p:sp>
      <p:sp>
        <p:nvSpPr>
          <p:cNvPr id="9" name="Picture Placeholder 2">
            <a:extLst>
              <a:ext uri="{FF2B5EF4-FFF2-40B4-BE49-F238E27FC236}">
                <a16:creationId xmlns:a16="http://schemas.microsoft.com/office/drawing/2014/main" id="{84860D42-98D9-4BDE-BDA4-32D8F8E641C2}"/>
              </a:ext>
            </a:extLst>
          </p:cNvPr>
          <p:cNvSpPr>
            <a:spLocks noGrp="1"/>
          </p:cNvSpPr>
          <p:nvPr>
            <p:ph type="pic" idx="17" hasCustomPrompt="1"/>
          </p:nvPr>
        </p:nvSpPr>
        <p:spPr>
          <a:xfrm>
            <a:off x="6367200" y="-1"/>
            <a:ext cx="5824800" cy="6316663"/>
          </a:xfrm>
          <a:solidFill>
            <a:schemeClr val="bg1">
              <a:lumMod val="75000"/>
            </a:schemeClr>
          </a:solidFill>
        </p:spPr>
        <p:txBody>
          <a:bodyPr lIns="144000" tIns="144000" rIns="144000" anchor="t" anchorCtr="0"/>
          <a:lstStyle>
            <a:lvl1pPr marL="0" indent="0" algn="ctr">
              <a:buNone/>
              <a:defRPr sz="1600" spc="0" baseline="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v-SE" dirty="0"/>
              <a:t>Klicka här och infoga bild från </a:t>
            </a:r>
            <a:r>
              <a:rPr lang="sv-SE" dirty="0" err="1"/>
              <a:t>Templafyfliken</a:t>
            </a:r>
            <a:r>
              <a:rPr lang="sv-SE" dirty="0"/>
              <a:t> eller välj infoga bild under fliken Infoga.</a:t>
            </a:r>
          </a:p>
        </p:txBody>
      </p:sp>
      <p:sp>
        <p:nvSpPr>
          <p:cNvPr id="8" name="Text Placeholder 3">
            <a:extLst>
              <a:ext uri="{FF2B5EF4-FFF2-40B4-BE49-F238E27FC236}">
                <a16:creationId xmlns:a16="http://schemas.microsoft.com/office/drawing/2014/main" id="{FE4B851C-70EC-4199-A583-F04A72FBBF6F}"/>
              </a:ext>
            </a:extLst>
          </p:cNvPr>
          <p:cNvSpPr>
            <a:spLocks noGrp="1"/>
          </p:cNvSpPr>
          <p:nvPr>
            <p:ph type="body" sz="quarter" idx="13" hasCustomPrompt="1"/>
          </p:nvPr>
        </p:nvSpPr>
        <p:spPr>
          <a:xfrm>
            <a:off x="539749" y="6560820"/>
            <a:ext cx="8942929" cy="180686"/>
          </a:xfrm>
        </p:spPr>
        <p:txBody>
          <a:bodyPr anchor="b" anchorCtr="0"/>
          <a:lstStyle>
            <a:lvl1pPr marL="0" indent="0">
              <a:buFontTx/>
              <a:buNone/>
              <a:defRPr sz="800">
                <a:solidFill>
                  <a:srgbClr val="38393C"/>
                </a:solidFill>
                <a:latin typeface="+mj-lt"/>
              </a:defRPr>
            </a:lvl1pPr>
            <a:lvl2pPr marL="216000" indent="0">
              <a:buNone/>
              <a:defRPr sz="700">
                <a:solidFill>
                  <a:srgbClr val="38393C"/>
                </a:solidFill>
                <a:latin typeface="+mj-lt"/>
              </a:defRPr>
            </a:lvl2pPr>
          </a:lstStyle>
          <a:p>
            <a:pPr lvl="0"/>
            <a:r>
              <a:rPr lang="sv-SE" dirty="0"/>
              <a:t>Noter</a:t>
            </a:r>
          </a:p>
        </p:txBody>
      </p:sp>
      <p:sp>
        <p:nvSpPr>
          <p:cNvPr id="13" name="Date Placeholder 12" hidden="1">
            <a:extLst>
              <a:ext uri="{FF2B5EF4-FFF2-40B4-BE49-F238E27FC236}">
                <a16:creationId xmlns:a16="http://schemas.microsoft.com/office/drawing/2014/main" id="{CEB5D3DB-D4E1-440D-9D92-FFA5FE481FF5}"/>
              </a:ext>
            </a:extLst>
          </p:cNvPr>
          <p:cNvSpPr>
            <a:spLocks noGrp="1"/>
          </p:cNvSpPr>
          <p:nvPr>
            <p:ph type="dt" sz="half" idx="14"/>
          </p:nvPr>
        </p:nvSpPr>
        <p:spPr/>
        <p:txBody>
          <a:bodyPr/>
          <a:lstStyle/>
          <a:p>
            <a:r>
              <a:rPr lang="sv-SE" dirty="0"/>
              <a:t>.</a:t>
            </a:r>
          </a:p>
        </p:txBody>
      </p:sp>
      <p:sp>
        <p:nvSpPr>
          <p:cNvPr id="14" name="Footer Placeholder 13" hidden="1">
            <a:extLst>
              <a:ext uri="{FF2B5EF4-FFF2-40B4-BE49-F238E27FC236}">
                <a16:creationId xmlns:a16="http://schemas.microsoft.com/office/drawing/2014/main" id="{5B463ED7-07BC-48B8-9384-E2289B8726A1}"/>
              </a:ext>
            </a:extLst>
          </p:cNvPr>
          <p:cNvSpPr>
            <a:spLocks noGrp="1"/>
          </p:cNvSpPr>
          <p:nvPr>
            <p:ph type="ftr" sz="quarter" idx="15"/>
          </p:nvPr>
        </p:nvSpPr>
        <p:spPr/>
        <p:txBody>
          <a:bodyPr/>
          <a:lstStyle/>
          <a:p>
            <a:r>
              <a:rPr lang="sv-SE" dirty="0"/>
              <a:t>.</a:t>
            </a:r>
          </a:p>
        </p:txBody>
      </p:sp>
      <p:sp>
        <p:nvSpPr>
          <p:cNvPr id="15" name="Slide Number Placeholder 14" hidden="1">
            <a:extLst>
              <a:ext uri="{FF2B5EF4-FFF2-40B4-BE49-F238E27FC236}">
                <a16:creationId xmlns:a16="http://schemas.microsoft.com/office/drawing/2014/main" id="{1858AD29-37ED-4DE4-B190-DB8502B08C48}"/>
              </a:ext>
            </a:extLst>
          </p:cNvPr>
          <p:cNvSpPr>
            <a:spLocks noGrp="1"/>
          </p:cNvSpPr>
          <p:nvPr>
            <p:ph type="sldNum" sz="quarter" idx="16"/>
          </p:nvPr>
        </p:nvSpPr>
        <p:spPr/>
        <p:txBody>
          <a:bodyPr/>
          <a:lstStyle/>
          <a:p>
            <a:r>
              <a:rPr lang="sv-SE" dirty="0"/>
              <a:t>.</a:t>
            </a:r>
          </a:p>
        </p:txBody>
      </p:sp>
    </p:spTree>
    <p:extLst>
      <p:ext uri="{BB962C8B-B14F-4D97-AF65-F5344CB8AC3E}">
        <p14:creationId xmlns:p14="http://schemas.microsoft.com/office/powerpoint/2010/main" val="2937375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Text och stor bild">
    <p:spTree>
      <p:nvGrpSpPr>
        <p:cNvPr id="1" name=""/>
        <p:cNvGrpSpPr/>
        <p:nvPr/>
      </p:nvGrpSpPr>
      <p:grpSpPr>
        <a:xfrm>
          <a:off x="0" y="0"/>
          <a:ext cx="0" cy="0"/>
          <a:chOff x="0" y="0"/>
          <a:chExt cx="0" cy="0"/>
        </a:xfrm>
      </p:grpSpPr>
      <p:sp>
        <p:nvSpPr>
          <p:cNvPr id="9" name="Picture Placeholder 2">
            <a:extLst>
              <a:ext uri="{FF2B5EF4-FFF2-40B4-BE49-F238E27FC236}">
                <a16:creationId xmlns:a16="http://schemas.microsoft.com/office/drawing/2014/main" id="{84860D42-98D9-4BDE-BDA4-32D8F8E641C2}"/>
              </a:ext>
            </a:extLst>
          </p:cNvPr>
          <p:cNvSpPr>
            <a:spLocks noGrp="1"/>
          </p:cNvSpPr>
          <p:nvPr>
            <p:ph type="pic" idx="17" hasCustomPrompt="1"/>
          </p:nvPr>
        </p:nvSpPr>
        <p:spPr>
          <a:xfrm>
            <a:off x="0" y="0"/>
            <a:ext cx="12192000" cy="6858000"/>
          </a:xfrm>
          <a:solidFill>
            <a:schemeClr val="bg1">
              <a:lumMod val="75000"/>
            </a:schemeClr>
          </a:solidFill>
        </p:spPr>
        <p:txBody>
          <a:bodyPr lIns="144000" tIns="144000" rIns="144000" anchor="t" anchorCtr="0"/>
          <a:lstStyle>
            <a:lvl1pPr marL="0" indent="0" algn="ctr">
              <a:buNone/>
              <a:defRPr sz="1600" spc="0" baseline="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v-SE" dirty="0"/>
              <a:t>Klicka här och infoga bild från </a:t>
            </a:r>
            <a:r>
              <a:rPr lang="sv-SE" dirty="0" err="1"/>
              <a:t>Templafyfliken</a:t>
            </a:r>
            <a:r>
              <a:rPr lang="sv-SE" dirty="0"/>
              <a:t> eller välj infoga bild under fliken Infoga.</a:t>
            </a:r>
          </a:p>
        </p:txBody>
      </p:sp>
      <p:sp>
        <p:nvSpPr>
          <p:cNvPr id="2" name="Titel 1">
            <a:extLst>
              <a:ext uri="{FF2B5EF4-FFF2-40B4-BE49-F238E27FC236}">
                <a16:creationId xmlns:a16="http://schemas.microsoft.com/office/drawing/2014/main" id="{B0F1882A-1644-439C-AA26-7FDF0E921EAC}"/>
              </a:ext>
            </a:extLst>
          </p:cNvPr>
          <p:cNvSpPr>
            <a:spLocks noGrp="1"/>
          </p:cNvSpPr>
          <p:nvPr>
            <p:ph type="title" hasCustomPrompt="1"/>
          </p:nvPr>
        </p:nvSpPr>
        <p:spPr>
          <a:xfrm>
            <a:off x="539750" y="539750"/>
            <a:ext cx="5284800" cy="5234400"/>
          </a:xfrm>
        </p:spPr>
        <p:txBody>
          <a:bodyPr/>
          <a:lstStyle>
            <a:lvl1pPr>
              <a:defRPr>
                <a:solidFill>
                  <a:schemeClr val="bg1"/>
                </a:solidFill>
              </a:defRPr>
            </a:lvl1pPr>
          </a:lstStyle>
          <a:p>
            <a:r>
              <a:rPr lang="sv-SE" dirty="0"/>
              <a:t>Klicka för att lägga till rubrik</a:t>
            </a:r>
          </a:p>
        </p:txBody>
      </p:sp>
      <p:sp>
        <p:nvSpPr>
          <p:cNvPr id="8" name="Text Placeholder 3">
            <a:extLst>
              <a:ext uri="{FF2B5EF4-FFF2-40B4-BE49-F238E27FC236}">
                <a16:creationId xmlns:a16="http://schemas.microsoft.com/office/drawing/2014/main" id="{FE4B851C-70EC-4199-A583-F04A72FBBF6F}"/>
              </a:ext>
            </a:extLst>
          </p:cNvPr>
          <p:cNvSpPr>
            <a:spLocks noGrp="1"/>
          </p:cNvSpPr>
          <p:nvPr>
            <p:ph type="body" sz="quarter" idx="13" hasCustomPrompt="1"/>
          </p:nvPr>
        </p:nvSpPr>
        <p:spPr>
          <a:xfrm>
            <a:off x="539749" y="6560820"/>
            <a:ext cx="8942929" cy="180686"/>
          </a:xfrm>
        </p:spPr>
        <p:txBody>
          <a:bodyPr anchor="b" anchorCtr="0"/>
          <a:lstStyle>
            <a:lvl1pPr marL="0" indent="0">
              <a:buFontTx/>
              <a:buNone/>
              <a:defRPr sz="800">
                <a:solidFill>
                  <a:srgbClr val="38393C"/>
                </a:solidFill>
                <a:latin typeface="+mj-lt"/>
              </a:defRPr>
            </a:lvl1pPr>
            <a:lvl2pPr marL="216000" indent="0">
              <a:buNone/>
              <a:defRPr sz="700">
                <a:solidFill>
                  <a:srgbClr val="38393C"/>
                </a:solidFill>
                <a:latin typeface="+mj-lt"/>
              </a:defRPr>
            </a:lvl2pPr>
          </a:lstStyle>
          <a:p>
            <a:pPr lvl="0"/>
            <a:r>
              <a:rPr lang="sv-SE" dirty="0"/>
              <a:t>Noter</a:t>
            </a:r>
          </a:p>
        </p:txBody>
      </p:sp>
      <p:sp>
        <p:nvSpPr>
          <p:cNvPr id="13" name="Date Placeholder 12" hidden="1">
            <a:extLst>
              <a:ext uri="{FF2B5EF4-FFF2-40B4-BE49-F238E27FC236}">
                <a16:creationId xmlns:a16="http://schemas.microsoft.com/office/drawing/2014/main" id="{CEB5D3DB-D4E1-440D-9D92-FFA5FE481FF5}"/>
              </a:ext>
            </a:extLst>
          </p:cNvPr>
          <p:cNvSpPr>
            <a:spLocks noGrp="1"/>
          </p:cNvSpPr>
          <p:nvPr>
            <p:ph type="dt" sz="half" idx="14"/>
          </p:nvPr>
        </p:nvSpPr>
        <p:spPr/>
        <p:txBody>
          <a:bodyPr/>
          <a:lstStyle/>
          <a:p>
            <a:r>
              <a:rPr lang="sv-SE" dirty="0"/>
              <a:t>.</a:t>
            </a:r>
          </a:p>
        </p:txBody>
      </p:sp>
      <p:sp>
        <p:nvSpPr>
          <p:cNvPr id="14" name="Footer Placeholder 13" hidden="1">
            <a:extLst>
              <a:ext uri="{FF2B5EF4-FFF2-40B4-BE49-F238E27FC236}">
                <a16:creationId xmlns:a16="http://schemas.microsoft.com/office/drawing/2014/main" id="{5B463ED7-07BC-48B8-9384-E2289B8726A1}"/>
              </a:ext>
            </a:extLst>
          </p:cNvPr>
          <p:cNvSpPr>
            <a:spLocks noGrp="1"/>
          </p:cNvSpPr>
          <p:nvPr>
            <p:ph type="ftr" sz="quarter" idx="15"/>
          </p:nvPr>
        </p:nvSpPr>
        <p:spPr/>
        <p:txBody>
          <a:bodyPr/>
          <a:lstStyle/>
          <a:p>
            <a:r>
              <a:rPr lang="sv-SE" dirty="0"/>
              <a:t>.</a:t>
            </a:r>
          </a:p>
        </p:txBody>
      </p:sp>
      <p:sp>
        <p:nvSpPr>
          <p:cNvPr id="15" name="Slide Number Placeholder 14" hidden="1">
            <a:extLst>
              <a:ext uri="{FF2B5EF4-FFF2-40B4-BE49-F238E27FC236}">
                <a16:creationId xmlns:a16="http://schemas.microsoft.com/office/drawing/2014/main" id="{1858AD29-37ED-4DE4-B190-DB8502B08C48}"/>
              </a:ext>
            </a:extLst>
          </p:cNvPr>
          <p:cNvSpPr>
            <a:spLocks noGrp="1"/>
          </p:cNvSpPr>
          <p:nvPr>
            <p:ph type="sldNum" sz="quarter" idx="16"/>
          </p:nvPr>
        </p:nvSpPr>
        <p:spPr/>
        <p:txBody>
          <a:bodyPr/>
          <a:lstStyle/>
          <a:p>
            <a:r>
              <a:rPr lang="sv-SE" dirty="0"/>
              <a:t>.</a:t>
            </a:r>
          </a:p>
        </p:txBody>
      </p:sp>
      <p:sp>
        <p:nvSpPr>
          <p:cNvPr id="16" name="Text Placeholder logo">
            <a:extLst>
              <a:ext uri="{FF2B5EF4-FFF2-40B4-BE49-F238E27FC236}">
                <a16:creationId xmlns:a16="http://schemas.microsoft.com/office/drawing/2014/main" id="{EC18FABD-9C21-4793-A5D1-5175927FD3D6}"/>
              </a:ext>
            </a:extLst>
          </p:cNvPr>
          <p:cNvSpPr>
            <a:spLocks noGrp="1"/>
          </p:cNvSpPr>
          <p:nvPr>
            <p:ph type="body" sz="quarter" idx="18" hasCustomPrompt="1"/>
          </p:nvPr>
        </p:nvSpPr>
        <p:spPr>
          <a:xfrm>
            <a:off x="11002537" y="6456300"/>
            <a:ext cx="646536" cy="267777"/>
          </a:xfrm>
          <a:custGeom>
            <a:avLst/>
            <a:gdLst>
              <a:gd name="connsiteX0" fmla="*/ 5943214 w 12192000"/>
              <a:gd name="connsiteY0" fmla="*/ 3788706 h 5026024"/>
              <a:gd name="connsiteX1" fmla="*/ 6900749 w 12192000"/>
              <a:gd name="connsiteY1" fmla="*/ 5021079 h 5026024"/>
              <a:gd name="connsiteX2" fmla="*/ 5944893 w 12192000"/>
              <a:gd name="connsiteY2" fmla="*/ 5021079 h 5026024"/>
              <a:gd name="connsiteX3" fmla="*/ 1618956 w 12192000"/>
              <a:gd name="connsiteY3" fmla="*/ 3788706 h 5026024"/>
              <a:gd name="connsiteX4" fmla="*/ 2574812 w 12192000"/>
              <a:gd name="connsiteY4" fmla="*/ 5021079 h 5026024"/>
              <a:gd name="connsiteX5" fmla="*/ 1618956 w 12192000"/>
              <a:gd name="connsiteY5" fmla="*/ 5021079 h 5026024"/>
              <a:gd name="connsiteX6" fmla="*/ 8407400 w 12192000"/>
              <a:gd name="connsiteY6" fmla="*/ 3382962 h 5026024"/>
              <a:gd name="connsiteX7" fmla="*/ 8910638 w 12192000"/>
              <a:gd name="connsiteY7" fmla="*/ 5024437 h 5026024"/>
              <a:gd name="connsiteX8" fmla="*/ 7878763 w 12192000"/>
              <a:gd name="connsiteY8" fmla="*/ 5024437 h 5026024"/>
              <a:gd name="connsiteX9" fmla="*/ 6677324 w 12192000"/>
              <a:gd name="connsiteY9" fmla="*/ 2551295 h 5026024"/>
              <a:gd name="connsiteX10" fmla="*/ 7584463 w 12192000"/>
              <a:gd name="connsiteY10" fmla="*/ 2551295 h 5026024"/>
              <a:gd name="connsiteX11" fmla="*/ 7584463 w 12192000"/>
              <a:gd name="connsiteY11" fmla="*/ 3726583 h 5026024"/>
              <a:gd name="connsiteX12" fmla="*/ 2351387 w 12192000"/>
              <a:gd name="connsiteY12" fmla="*/ 2551295 h 5026024"/>
              <a:gd name="connsiteX13" fmla="*/ 3258526 w 12192000"/>
              <a:gd name="connsiteY13" fmla="*/ 2551295 h 5026024"/>
              <a:gd name="connsiteX14" fmla="*/ 3258526 w 12192000"/>
              <a:gd name="connsiteY14" fmla="*/ 3726583 h 5026024"/>
              <a:gd name="connsiteX15" fmla="*/ 11160126 w 12192000"/>
              <a:gd name="connsiteY15" fmla="*/ 2551112 h 5026024"/>
              <a:gd name="connsiteX16" fmla="*/ 12192000 w 12192000"/>
              <a:gd name="connsiteY16" fmla="*/ 2551112 h 5026024"/>
              <a:gd name="connsiteX17" fmla="*/ 11668126 w 12192000"/>
              <a:gd name="connsiteY17" fmla="*/ 4189412 h 5026024"/>
              <a:gd name="connsiteX18" fmla="*/ 10002838 w 12192000"/>
              <a:gd name="connsiteY18" fmla="*/ 2551112 h 5026024"/>
              <a:gd name="connsiteX19" fmla="*/ 10920414 w 12192000"/>
              <a:gd name="connsiteY19" fmla="*/ 2551112 h 5026024"/>
              <a:gd name="connsiteX20" fmla="*/ 11547476 w 12192000"/>
              <a:gd name="connsiteY20" fmla="*/ 4560887 h 5026024"/>
              <a:gd name="connsiteX21" fmla="*/ 11401426 w 12192000"/>
              <a:gd name="connsiteY21" fmla="*/ 5026024 h 5026024"/>
              <a:gd name="connsiteX22" fmla="*/ 10768014 w 12192000"/>
              <a:gd name="connsiteY22" fmla="*/ 5026024 h 5026024"/>
              <a:gd name="connsiteX23" fmla="*/ 8674100 w 12192000"/>
              <a:gd name="connsiteY23" fmla="*/ 2551112 h 5026024"/>
              <a:gd name="connsiteX24" fmla="*/ 9307512 w 12192000"/>
              <a:gd name="connsiteY24" fmla="*/ 2551112 h 5026024"/>
              <a:gd name="connsiteX25" fmla="*/ 10066338 w 12192000"/>
              <a:gd name="connsiteY25" fmla="*/ 5026024 h 5026024"/>
              <a:gd name="connsiteX26" fmla="*/ 9147176 w 12192000"/>
              <a:gd name="connsiteY26" fmla="*/ 5026024 h 5026024"/>
              <a:gd name="connsiteX27" fmla="*/ 8528050 w 12192000"/>
              <a:gd name="connsiteY27" fmla="*/ 3008312 h 5026024"/>
              <a:gd name="connsiteX28" fmla="*/ 3559176 w 12192000"/>
              <a:gd name="connsiteY28" fmla="*/ 2551112 h 5026024"/>
              <a:gd name="connsiteX29" fmla="*/ 4519612 w 12192000"/>
              <a:gd name="connsiteY29" fmla="*/ 2551112 h 5026024"/>
              <a:gd name="connsiteX30" fmla="*/ 5083175 w 12192000"/>
              <a:gd name="connsiteY30" fmla="*/ 3865562 h 5026024"/>
              <a:gd name="connsiteX31" fmla="*/ 5083175 w 12192000"/>
              <a:gd name="connsiteY31" fmla="*/ 5024437 h 5026024"/>
              <a:gd name="connsiteX32" fmla="*/ 4203700 w 12192000"/>
              <a:gd name="connsiteY32" fmla="*/ 5024437 h 5026024"/>
              <a:gd name="connsiteX33" fmla="*/ 4203700 w 12192000"/>
              <a:gd name="connsiteY33" fmla="*/ 4059237 h 5026024"/>
              <a:gd name="connsiteX34" fmla="*/ 6514375 w 12192000"/>
              <a:gd name="connsiteY34" fmla="*/ 2547937 h 5026024"/>
              <a:gd name="connsiteX35" fmla="*/ 6626927 w 12192000"/>
              <a:gd name="connsiteY35" fmla="*/ 2561369 h 5026024"/>
              <a:gd name="connsiteX36" fmla="*/ 6576531 w 12192000"/>
              <a:gd name="connsiteY36" fmla="*/ 2715835 h 5026024"/>
              <a:gd name="connsiteX37" fmla="*/ 6702522 w 12192000"/>
              <a:gd name="connsiteY37" fmla="*/ 2959288 h 5026024"/>
              <a:gd name="connsiteX38" fmla="*/ 7453432 w 12192000"/>
              <a:gd name="connsiteY38" fmla="*/ 3921345 h 5026024"/>
              <a:gd name="connsiteX39" fmla="*/ 7653338 w 12192000"/>
              <a:gd name="connsiteY39" fmla="*/ 4450225 h 5026024"/>
              <a:gd name="connsiteX40" fmla="*/ 7083856 w 12192000"/>
              <a:gd name="connsiteY40" fmla="*/ 5024437 h 5026024"/>
              <a:gd name="connsiteX41" fmla="*/ 6954505 w 12192000"/>
              <a:gd name="connsiteY41" fmla="*/ 5011005 h 5026024"/>
              <a:gd name="connsiteX42" fmla="*/ 7004902 w 12192000"/>
              <a:gd name="connsiteY42" fmla="*/ 4871650 h 5026024"/>
              <a:gd name="connsiteX43" fmla="*/ 6870511 w 12192000"/>
              <a:gd name="connsiteY43" fmla="*/ 4614765 h 5026024"/>
              <a:gd name="connsiteX44" fmla="*/ 6122961 w 12192000"/>
              <a:gd name="connsiteY44" fmla="*/ 3654387 h 5026024"/>
              <a:gd name="connsiteX45" fmla="*/ 5921375 w 12192000"/>
              <a:gd name="connsiteY45" fmla="*/ 3127186 h 5026024"/>
              <a:gd name="connsiteX46" fmla="*/ 6514375 w 12192000"/>
              <a:gd name="connsiteY46" fmla="*/ 2547937 h 5026024"/>
              <a:gd name="connsiteX47" fmla="*/ 2188438 w 12192000"/>
              <a:gd name="connsiteY47" fmla="*/ 2547937 h 5026024"/>
              <a:gd name="connsiteX48" fmla="*/ 2300990 w 12192000"/>
              <a:gd name="connsiteY48" fmla="*/ 2561369 h 5026024"/>
              <a:gd name="connsiteX49" fmla="*/ 2250594 w 12192000"/>
              <a:gd name="connsiteY49" fmla="*/ 2715835 h 5026024"/>
              <a:gd name="connsiteX50" fmla="*/ 2376586 w 12192000"/>
              <a:gd name="connsiteY50" fmla="*/ 2959288 h 5026024"/>
              <a:gd name="connsiteX51" fmla="*/ 3127494 w 12192000"/>
              <a:gd name="connsiteY51" fmla="*/ 3921345 h 5026024"/>
              <a:gd name="connsiteX52" fmla="*/ 3327401 w 12192000"/>
              <a:gd name="connsiteY52" fmla="*/ 4448546 h 5026024"/>
              <a:gd name="connsiteX53" fmla="*/ 2757920 w 12192000"/>
              <a:gd name="connsiteY53" fmla="*/ 5024437 h 5026024"/>
              <a:gd name="connsiteX54" fmla="*/ 2628568 w 12192000"/>
              <a:gd name="connsiteY54" fmla="*/ 5011005 h 5026024"/>
              <a:gd name="connsiteX55" fmla="*/ 2678965 w 12192000"/>
              <a:gd name="connsiteY55" fmla="*/ 4869971 h 5026024"/>
              <a:gd name="connsiteX56" fmla="*/ 2544574 w 12192000"/>
              <a:gd name="connsiteY56" fmla="*/ 4613086 h 5026024"/>
              <a:gd name="connsiteX57" fmla="*/ 1797024 w 12192000"/>
              <a:gd name="connsiteY57" fmla="*/ 3654387 h 5026024"/>
              <a:gd name="connsiteX58" fmla="*/ 1595438 w 12192000"/>
              <a:gd name="connsiteY58" fmla="*/ 3127186 h 5026024"/>
              <a:gd name="connsiteX59" fmla="*/ 2188438 w 12192000"/>
              <a:gd name="connsiteY59" fmla="*/ 2547937 h 5026024"/>
              <a:gd name="connsiteX60" fmla="*/ 2676737 w 12192000"/>
              <a:gd name="connsiteY60" fmla="*/ 0 h 5026024"/>
              <a:gd name="connsiteX61" fmla="*/ 4567581 w 12192000"/>
              <a:gd name="connsiteY61" fmla="*/ 784301 h 5026024"/>
              <a:gd name="connsiteX62" fmla="*/ 5350115 w 12192000"/>
              <a:gd name="connsiteY62" fmla="*/ 2549397 h 5026024"/>
              <a:gd name="connsiteX63" fmla="*/ 5694363 w 12192000"/>
              <a:gd name="connsiteY63" fmla="*/ 2551076 h 5026024"/>
              <a:gd name="connsiteX64" fmla="*/ 5225850 w 12192000"/>
              <a:gd name="connsiteY64" fmla="*/ 3627600 h 5026024"/>
              <a:gd name="connsiteX65" fmla="*/ 4765734 w 12192000"/>
              <a:gd name="connsiteY65" fmla="*/ 2551076 h 5026024"/>
              <a:gd name="connsiteX66" fmla="*/ 5094868 w 12192000"/>
              <a:gd name="connsiteY66" fmla="*/ 2549397 h 5026024"/>
              <a:gd name="connsiteX67" fmla="*/ 4387900 w 12192000"/>
              <a:gd name="connsiteY67" fmla="*/ 964001 h 5026024"/>
              <a:gd name="connsiteX68" fmla="*/ 2676737 w 12192000"/>
              <a:gd name="connsiteY68" fmla="*/ 255276 h 5026024"/>
              <a:gd name="connsiteX69" fmla="*/ 963894 w 12192000"/>
              <a:gd name="connsiteY69" fmla="*/ 964001 h 5026024"/>
              <a:gd name="connsiteX70" fmla="*/ 253568 w 12192000"/>
              <a:gd name="connsiteY70" fmla="*/ 2677034 h 5026024"/>
              <a:gd name="connsiteX71" fmla="*/ 963894 w 12192000"/>
              <a:gd name="connsiteY71" fmla="*/ 4390068 h 5026024"/>
              <a:gd name="connsiteX72" fmla="*/ 1382029 w 12192000"/>
              <a:gd name="connsiteY72" fmla="*/ 4720918 h 5026024"/>
              <a:gd name="connsiteX73" fmla="*/ 1382029 w 12192000"/>
              <a:gd name="connsiteY73" fmla="*/ 5016500 h 5026024"/>
              <a:gd name="connsiteX74" fmla="*/ 784213 w 12192000"/>
              <a:gd name="connsiteY74" fmla="*/ 4569768 h 5026024"/>
              <a:gd name="connsiteX75" fmla="*/ 0 w 12192000"/>
              <a:gd name="connsiteY75" fmla="*/ 2677034 h 5026024"/>
              <a:gd name="connsiteX76" fmla="*/ 2676737 w 12192000"/>
              <a:gd name="connsiteY76" fmla="*/ 0 h 5026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12192000" h="5026024">
                <a:moveTo>
                  <a:pt x="5943214" y="3788706"/>
                </a:moveTo>
                <a:cubicBezTo>
                  <a:pt x="6900749" y="5021079"/>
                  <a:pt x="6900749" y="5021079"/>
                  <a:pt x="6900749" y="5021079"/>
                </a:cubicBezTo>
                <a:cubicBezTo>
                  <a:pt x="5944893" y="5021079"/>
                  <a:pt x="5944893" y="5021079"/>
                  <a:pt x="5944893" y="5021079"/>
                </a:cubicBezTo>
                <a:close/>
                <a:moveTo>
                  <a:pt x="1618956" y="3788706"/>
                </a:moveTo>
                <a:cubicBezTo>
                  <a:pt x="2574812" y="5021079"/>
                  <a:pt x="2574812" y="5021079"/>
                  <a:pt x="2574812" y="5021079"/>
                </a:cubicBezTo>
                <a:cubicBezTo>
                  <a:pt x="1618956" y="5021079"/>
                  <a:pt x="1618956" y="5021079"/>
                  <a:pt x="1618956" y="5021079"/>
                </a:cubicBezTo>
                <a:close/>
                <a:moveTo>
                  <a:pt x="8407400" y="3382962"/>
                </a:moveTo>
                <a:lnTo>
                  <a:pt x="8910638" y="5024437"/>
                </a:lnTo>
                <a:lnTo>
                  <a:pt x="7878763" y="5024437"/>
                </a:lnTo>
                <a:close/>
                <a:moveTo>
                  <a:pt x="6677324" y="2551295"/>
                </a:moveTo>
                <a:cubicBezTo>
                  <a:pt x="7584463" y="2551295"/>
                  <a:pt x="7584463" y="2551295"/>
                  <a:pt x="7584463" y="2551295"/>
                </a:cubicBezTo>
                <a:cubicBezTo>
                  <a:pt x="7584463" y="3726583"/>
                  <a:pt x="7584463" y="3726583"/>
                  <a:pt x="7584463" y="3726583"/>
                </a:cubicBezTo>
                <a:close/>
                <a:moveTo>
                  <a:pt x="2351387" y="2551295"/>
                </a:moveTo>
                <a:cubicBezTo>
                  <a:pt x="3258526" y="2551295"/>
                  <a:pt x="3258526" y="2551295"/>
                  <a:pt x="3258526" y="2551295"/>
                </a:cubicBezTo>
                <a:cubicBezTo>
                  <a:pt x="3258526" y="3726583"/>
                  <a:pt x="3258526" y="3726583"/>
                  <a:pt x="3258526" y="3726583"/>
                </a:cubicBezTo>
                <a:close/>
                <a:moveTo>
                  <a:pt x="11160126" y="2551112"/>
                </a:moveTo>
                <a:lnTo>
                  <a:pt x="12192000" y="2551112"/>
                </a:lnTo>
                <a:lnTo>
                  <a:pt x="11668126" y="4189412"/>
                </a:lnTo>
                <a:close/>
                <a:moveTo>
                  <a:pt x="10002838" y="2551112"/>
                </a:moveTo>
                <a:lnTo>
                  <a:pt x="10920414" y="2551112"/>
                </a:lnTo>
                <a:lnTo>
                  <a:pt x="11547476" y="4560887"/>
                </a:lnTo>
                <a:lnTo>
                  <a:pt x="11401426" y="5026024"/>
                </a:lnTo>
                <a:lnTo>
                  <a:pt x="10768014" y="5026024"/>
                </a:lnTo>
                <a:close/>
                <a:moveTo>
                  <a:pt x="8674100" y="2551112"/>
                </a:moveTo>
                <a:lnTo>
                  <a:pt x="9307512" y="2551112"/>
                </a:lnTo>
                <a:lnTo>
                  <a:pt x="10066338" y="5026024"/>
                </a:lnTo>
                <a:lnTo>
                  <a:pt x="9147176" y="5026024"/>
                </a:lnTo>
                <a:lnTo>
                  <a:pt x="8528050" y="3008312"/>
                </a:lnTo>
                <a:close/>
                <a:moveTo>
                  <a:pt x="3559176" y="2551112"/>
                </a:moveTo>
                <a:lnTo>
                  <a:pt x="4519612" y="2551112"/>
                </a:lnTo>
                <a:lnTo>
                  <a:pt x="5083175" y="3865562"/>
                </a:lnTo>
                <a:lnTo>
                  <a:pt x="5083175" y="5024437"/>
                </a:lnTo>
                <a:lnTo>
                  <a:pt x="4203700" y="5024437"/>
                </a:lnTo>
                <a:lnTo>
                  <a:pt x="4203700" y="4059237"/>
                </a:lnTo>
                <a:close/>
                <a:moveTo>
                  <a:pt x="6514375" y="2547937"/>
                </a:moveTo>
                <a:cubicBezTo>
                  <a:pt x="6563092" y="2547937"/>
                  <a:pt x="6578211" y="2554653"/>
                  <a:pt x="6626927" y="2561369"/>
                </a:cubicBezTo>
                <a:cubicBezTo>
                  <a:pt x="6578211" y="2613417"/>
                  <a:pt x="6576531" y="2662108"/>
                  <a:pt x="6576531" y="2715835"/>
                </a:cubicBezTo>
                <a:cubicBezTo>
                  <a:pt x="6576531" y="2791390"/>
                  <a:pt x="6630287" y="2866944"/>
                  <a:pt x="6702522" y="2959288"/>
                </a:cubicBezTo>
                <a:cubicBezTo>
                  <a:pt x="7453432" y="3921345"/>
                  <a:pt x="7453432" y="3921345"/>
                  <a:pt x="7453432" y="3921345"/>
                </a:cubicBezTo>
                <a:cubicBezTo>
                  <a:pt x="7584463" y="4089244"/>
                  <a:pt x="7653338" y="4226920"/>
                  <a:pt x="7653338" y="4450225"/>
                </a:cubicBezTo>
                <a:cubicBezTo>
                  <a:pt x="7653338" y="4775948"/>
                  <a:pt x="7403035" y="5024437"/>
                  <a:pt x="7083856" y="5024437"/>
                </a:cubicBezTo>
                <a:cubicBezTo>
                  <a:pt x="7041859" y="5024437"/>
                  <a:pt x="7026740" y="5021079"/>
                  <a:pt x="6954505" y="5011005"/>
                </a:cubicBezTo>
                <a:cubicBezTo>
                  <a:pt x="7001542" y="4967352"/>
                  <a:pt x="7004902" y="4918661"/>
                  <a:pt x="7004902" y="4871650"/>
                </a:cubicBezTo>
                <a:cubicBezTo>
                  <a:pt x="7004902" y="4779306"/>
                  <a:pt x="6942746" y="4707109"/>
                  <a:pt x="6870511" y="4614765"/>
                </a:cubicBezTo>
                <a:cubicBezTo>
                  <a:pt x="6122961" y="3654387"/>
                  <a:pt x="6122961" y="3654387"/>
                  <a:pt x="6122961" y="3654387"/>
                </a:cubicBezTo>
                <a:cubicBezTo>
                  <a:pt x="5993610" y="3486489"/>
                  <a:pt x="5921375" y="3350491"/>
                  <a:pt x="5921375" y="3127186"/>
                </a:cubicBezTo>
                <a:cubicBezTo>
                  <a:pt x="5921375" y="2801464"/>
                  <a:pt x="6164959" y="2547937"/>
                  <a:pt x="6514375" y="2547937"/>
                </a:cubicBezTo>
                <a:close/>
                <a:moveTo>
                  <a:pt x="2188438" y="2547937"/>
                </a:moveTo>
                <a:cubicBezTo>
                  <a:pt x="2237155" y="2547937"/>
                  <a:pt x="2252274" y="2554653"/>
                  <a:pt x="2300990" y="2561369"/>
                </a:cubicBezTo>
                <a:cubicBezTo>
                  <a:pt x="2252274" y="2613417"/>
                  <a:pt x="2250594" y="2660429"/>
                  <a:pt x="2250594" y="2715835"/>
                </a:cubicBezTo>
                <a:cubicBezTo>
                  <a:pt x="2250594" y="2791390"/>
                  <a:pt x="2304350" y="2866944"/>
                  <a:pt x="2376586" y="2959288"/>
                </a:cubicBezTo>
                <a:cubicBezTo>
                  <a:pt x="3127494" y="3921345"/>
                  <a:pt x="3127494" y="3921345"/>
                  <a:pt x="3127494" y="3921345"/>
                </a:cubicBezTo>
                <a:cubicBezTo>
                  <a:pt x="3258526" y="4089244"/>
                  <a:pt x="3327401" y="4226920"/>
                  <a:pt x="3327401" y="4448546"/>
                </a:cubicBezTo>
                <a:cubicBezTo>
                  <a:pt x="3327401" y="4774269"/>
                  <a:pt x="3077098" y="5024437"/>
                  <a:pt x="2757920" y="5024437"/>
                </a:cubicBezTo>
                <a:cubicBezTo>
                  <a:pt x="2715923" y="5024437"/>
                  <a:pt x="2700803" y="5021079"/>
                  <a:pt x="2628568" y="5011005"/>
                </a:cubicBezTo>
                <a:cubicBezTo>
                  <a:pt x="2675605" y="4965673"/>
                  <a:pt x="2678965" y="4918661"/>
                  <a:pt x="2678965" y="4869971"/>
                </a:cubicBezTo>
                <a:cubicBezTo>
                  <a:pt x="2678965" y="4777627"/>
                  <a:pt x="2616809" y="4705430"/>
                  <a:pt x="2544574" y="4613086"/>
                </a:cubicBezTo>
                <a:cubicBezTo>
                  <a:pt x="1797024" y="3654387"/>
                  <a:pt x="1797024" y="3654387"/>
                  <a:pt x="1797024" y="3654387"/>
                </a:cubicBezTo>
                <a:cubicBezTo>
                  <a:pt x="1667673" y="3486489"/>
                  <a:pt x="1595438" y="3348812"/>
                  <a:pt x="1595438" y="3127186"/>
                </a:cubicBezTo>
                <a:cubicBezTo>
                  <a:pt x="1595438" y="2801464"/>
                  <a:pt x="1839022" y="2547937"/>
                  <a:pt x="2188438" y="2547937"/>
                </a:cubicBezTo>
                <a:close/>
                <a:moveTo>
                  <a:pt x="2676737" y="0"/>
                </a:moveTo>
                <a:cubicBezTo>
                  <a:pt x="3390422" y="0"/>
                  <a:pt x="4062124" y="278788"/>
                  <a:pt x="4567581" y="784301"/>
                </a:cubicBezTo>
                <a:cubicBezTo>
                  <a:pt x="5042811" y="1257904"/>
                  <a:pt x="5316530" y="1884337"/>
                  <a:pt x="5350115" y="2549397"/>
                </a:cubicBezTo>
                <a:cubicBezTo>
                  <a:pt x="5694363" y="2551076"/>
                  <a:pt x="5694363" y="2551076"/>
                  <a:pt x="5694363" y="2551076"/>
                </a:cubicBezTo>
                <a:cubicBezTo>
                  <a:pt x="5225850" y="3627600"/>
                  <a:pt x="5225850" y="3627600"/>
                  <a:pt x="5225850" y="3627600"/>
                </a:cubicBezTo>
                <a:cubicBezTo>
                  <a:pt x="4765734" y="2551076"/>
                  <a:pt x="4765734" y="2551076"/>
                  <a:pt x="4765734" y="2551076"/>
                </a:cubicBezTo>
                <a:lnTo>
                  <a:pt x="5094868" y="2549397"/>
                </a:lnTo>
                <a:cubicBezTo>
                  <a:pt x="5062962" y="1948156"/>
                  <a:pt x="4814432" y="1390580"/>
                  <a:pt x="4387900" y="964001"/>
                </a:cubicBezTo>
                <a:cubicBezTo>
                  <a:pt x="3931142" y="507192"/>
                  <a:pt x="3323251" y="255276"/>
                  <a:pt x="2676737" y="255276"/>
                </a:cubicBezTo>
                <a:cubicBezTo>
                  <a:pt x="2028543" y="255276"/>
                  <a:pt x="1420652" y="507192"/>
                  <a:pt x="963894" y="964001"/>
                </a:cubicBezTo>
                <a:cubicBezTo>
                  <a:pt x="505457" y="1420810"/>
                  <a:pt x="253568" y="2030448"/>
                  <a:pt x="253568" y="2677034"/>
                </a:cubicBezTo>
                <a:cubicBezTo>
                  <a:pt x="253568" y="3323620"/>
                  <a:pt x="505457" y="3931579"/>
                  <a:pt x="963894" y="4390068"/>
                </a:cubicBezTo>
                <a:cubicBezTo>
                  <a:pt x="1091518" y="4517705"/>
                  <a:pt x="1232575" y="4626869"/>
                  <a:pt x="1382029" y="4720918"/>
                </a:cubicBezTo>
                <a:cubicBezTo>
                  <a:pt x="1382029" y="5016500"/>
                  <a:pt x="1382029" y="5016500"/>
                  <a:pt x="1382029" y="5016500"/>
                </a:cubicBezTo>
                <a:cubicBezTo>
                  <a:pt x="1165405" y="4897260"/>
                  <a:pt x="963894" y="4749469"/>
                  <a:pt x="784213" y="4569768"/>
                </a:cubicBezTo>
                <a:cubicBezTo>
                  <a:pt x="278757" y="4064255"/>
                  <a:pt x="0" y="3392478"/>
                  <a:pt x="0" y="2677034"/>
                </a:cubicBezTo>
                <a:cubicBezTo>
                  <a:pt x="0" y="1200803"/>
                  <a:pt x="1200669" y="0"/>
                  <a:pt x="2676737" y="0"/>
                </a:cubicBezTo>
                <a:close/>
              </a:path>
            </a:pathLst>
          </a:custGeom>
          <a:solidFill>
            <a:schemeClr val="bg1"/>
          </a:solidFill>
        </p:spPr>
        <p:txBody>
          <a:bodyPr wrap="square">
            <a:noAutofit/>
          </a:bodyPr>
          <a:lstStyle>
            <a:lvl1pPr marL="0" indent="0">
              <a:buNone/>
              <a:defRPr sz="100">
                <a:noFill/>
              </a:defRPr>
            </a:lvl1pPr>
            <a:lvl2pPr>
              <a:defRPr sz="700"/>
            </a:lvl2pPr>
            <a:lvl3pPr>
              <a:defRPr sz="600"/>
            </a:lvl3pPr>
            <a:lvl4pPr>
              <a:defRPr sz="500"/>
            </a:lvl4pPr>
            <a:lvl5pPr>
              <a:defRPr sz="400"/>
            </a:lvl5pPr>
          </a:lstStyle>
          <a:p>
            <a:pPr lvl="0"/>
            <a:r>
              <a:rPr lang="sv-SE" dirty="0"/>
              <a:t>Edit Master ..</a:t>
            </a:r>
          </a:p>
        </p:txBody>
      </p:sp>
    </p:spTree>
    <p:extLst>
      <p:ext uri="{BB962C8B-B14F-4D97-AF65-F5344CB8AC3E}">
        <p14:creationId xmlns:p14="http://schemas.microsoft.com/office/powerpoint/2010/main" val="80494489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Text och video">
    <p:spTree>
      <p:nvGrpSpPr>
        <p:cNvPr id="1" name=""/>
        <p:cNvGrpSpPr/>
        <p:nvPr/>
      </p:nvGrpSpPr>
      <p:grpSpPr>
        <a:xfrm>
          <a:off x="0" y="0"/>
          <a:ext cx="0" cy="0"/>
          <a:chOff x="0" y="0"/>
          <a:chExt cx="0" cy="0"/>
        </a:xfrm>
      </p:grpSpPr>
      <p:sp>
        <p:nvSpPr>
          <p:cNvPr id="4" name="Media Placeholder 3">
            <a:extLst>
              <a:ext uri="{FF2B5EF4-FFF2-40B4-BE49-F238E27FC236}">
                <a16:creationId xmlns:a16="http://schemas.microsoft.com/office/drawing/2014/main" id="{70478E24-F427-42B7-862C-58117C4A8C7D}"/>
              </a:ext>
            </a:extLst>
          </p:cNvPr>
          <p:cNvSpPr>
            <a:spLocks noGrp="1"/>
          </p:cNvSpPr>
          <p:nvPr>
            <p:ph type="media" sz="quarter" idx="19" hasCustomPrompt="1"/>
          </p:nvPr>
        </p:nvSpPr>
        <p:spPr>
          <a:xfrm>
            <a:off x="0" y="0"/>
            <a:ext cx="12192000" cy="6858000"/>
          </a:xfrm>
        </p:spPr>
        <p:txBody>
          <a:bodyPr tIns="684000" anchor="ctr" anchorCtr="0"/>
          <a:lstStyle>
            <a:lvl1pPr marL="0" indent="0" algn="ctr">
              <a:buNone/>
              <a:defRPr sz="1600"/>
            </a:lvl1pPr>
          </a:lstStyle>
          <a:p>
            <a:r>
              <a:rPr lang="sv-SE" dirty="0"/>
              <a:t>Klicka här för att infoga video</a:t>
            </a:r>
          </a:p>
        </p:txBody>
      </p:sp>
      <p:sp>
        <p:nvSpPr>
          <p:cNvPr id="8" name="Text Placeholder 3">
            <a:extLst>
              <a:ext uri="{FF2B5EF4-FFF2-40B4-BE49-F238E27FC236}">
                <a16:creationId xmlns:a16="http://schemas.microsoft.com/office/drawing/2014/main" id="{FE4B851C-70EC-4199-A583-F04A72FBBF6F}"/>
              </a:ext>
            </a:extLst>
          </p:cNvPr>
          <p:cNvSpPr>
            <a:spLocks noGrp="1"/>
          </p:cNvSpPr>
          <p:nvPr>
            <p:ph type="body" sz="quarter" idx="13" hasCustomPrompt="1"/>
          </p:nvPr>
        </p:nvSpPr>
        <p:spPr>
          <a:xfrm>
            <a:off x="539749" y="6560820"/>
            <a:ext cx="8942929" cy="180686"/>
          </a:xfrm>
        </p:spPr>
        <p:txBody>
          <a:bodyPr anchor="b" anchorCtr="0"/>
          <a:lstStyle>
            <a:lvl1pPr marL="0" indent="0">
              <a:buFontTx/>
              <a:buNone/>
              <a:defRPr sz="800">
                <a:solidFill>
                  <a:srgbClr val="38393C"/>
                </a:solidFill>
                <a:latin typeface="+mj-lt"/>
              </a:defRPr>
            </a:lvl1pPr>
            <a:lvl2pPr marL="216000" indent="0">
              <a:buNone/>
              <a:defRPr sz="700">
                <a:solidFill>
                  <a:srgbClr val="38393C"/>
                </a:solidFill>
                <a:latin typeface="+mj-lt"/>
              </a:defRPr>
            </a:lvl2pPr>
          </a:lstStyle>
          <a:p>
            <a:pPr lvl="0"/>
            <a:r>
              <a:rPr lang="sv-SE" dirty="0"/>
              <a:t>Noter</a:t>
            </a:r>
          </a:p>
        </p:txBody>
      </p:sp>
      <p:sp>
        <p:nvSpPr>
          <p:cNvPr id="13" name="Date Placeholder 12" hidden="1">
            <a:extLst>
              <a:ext uri="{FF2B5EF4-FFF2-40B4-BE49-F238E27FC236}">
                <a16:creationId xmlns:a16="http://schemas.microsoft.com/office/drawing/2014/main" id="{CEB5D3DB-D4E1-440D-9D92-FFA5FE481FF5}"/>
              </a:ext>
            </a:extLst>
          </p:cNvPr>
          <p:cNvSpPr>
            <a:spLocks noGrp="1"/>
          </p:cNvSpPr>
          <p:nvPr>
            <p:ph type="dt" sz="half" idx="14"/>
          </p:nvPr>
        </p:nvSpPr>
        <p:spPr/>
        <p:txBody>
          <a:bodyPr/>
          <a:lstStyle/>
          <a:p>
            <a:r>
              <a:rPr lang="sv-SE" dirty="0"/>
              <a:t>.</a:t>
            </a:r>
          </a:p>
        </p:txBody>
      </p:sp>
      <p:sp>
        <p:nvSpPr>
          <p:cNvPr id="14" name="Footer Placeholder 13" hidden="1">
            <a:extLst>
              <a:ext uri="{FF2B5EF4-FFF2-40B4-BE49-F238E27FC236}">
                <a16:creationId xmlns:a16="http://schemas.microsoft.com/office/drawing/2014/main" id="{5B463ED7-07BC-48B8-9384-E2289B8726A1}"/>
              </a:ext>
            </a:extLst>
          </p:cNvPr>
          <p:cNvSpPr>
            <a:spLocks noGrp="1"/>
          </p:cNvSpPr>
          <p:nvPr>
            <p:ph type="ftr" sz="quarter" idx="15"/>
          </p:nvPr>
        </p:nvSpPr>
        <p:spPr/>
        <p:txBody>
          <a:bodyPr/>
          <a:lstStyle/>
          <a:p>
            <a:r>
              <a:rPr lang="sv-SE" dirty="0"/>
              <a:t>.</a:t>
            </a:r>
          </a:p>
        </p:txBody>
      </p:sp>
      <p:sp>
        <p:nvSpPr>
          <p:cNvPr id="15" name="Slide Number Placeholder 14" hidden="1">
            <a:extLst>
              <a:ext uri="{FF2B5EF4-FFF2-40B4-BE49-F238E27FC236}">
                <a16:creationId xmlns:a16="http://schemas.microsoft.com/office/drawing/2014/main" id="{1858AD29-37ED-4DE4-B190-DB8502B08C48}"/>
              </a:ext>
            </a:extLst>
          </p:cNvPr>
          <p:cNvSpPr>
            <a:spLocks noGrp="1"/>
          </p:cNvSpPr>
          <p:nvPr>
            <p:ph type="sldNum" sz="quarter" idx="16"/>
          </p:nvPr>
        </p:nvSpPr>
        <p:spPr/>
        <p:txBody>
          <a:bodyPr/>
          <a:lstStyle/>
          <a:p>
            <a:r>
              <a:rPr lang="sv-SE" dirty="0"/>
              <a:t>.</a:t>
            </a:r>
          </a:p>
        </p:txBody>
      </p:sp>
      <p:sp>
        <p:nvSpPr>
          <p:cNvPr id="16" name="Text Placeholder logo">
            <a:extLst>
              <a:ext uri="{FF2B5EF4-FFF2-40B4-BE49-F238E27FC236}">
                <a16:creationId xmlns:a16="http://schemas.microsoft.com/office/drawing/2014/main" id="{EC18FABD-9C21-4793-A5D1-5175927FD3D6}"/>
              </a:ext>
            </a:extLst>
          </p:cNvPr>
          <p:cNvSpPr>
            <a:spLocks noGrp="1"/>
          </p:cNvSpPr>
          <p:nvPr>
            <p:ph type="body" sz="quarter" idx="18" hasCustomPrompt="1"/>
          </p:nvPr>
        </p:nvSpPr>
        <p:spPr>
          <a:xfrm>
            <a:off x="11002537" y="6456300"/>
            <a:ext cx="646536" cy="267777"/>
          </a:xfrm>
          <a:custGeom>
            <a:avLst/>
            <a:gdLst>
              <a:gd name="connsiteX0" fmla="*/ 5943214 w 12192000"/>
              <a:gd name="connsiteY0" fmla="*/ 3788706 h 5026024"/>
              <a:gd name="connsiteX1" fmla="*/ 6900749 w 12192000"/>
              <a:gd name="connsiteY1" fmla="*/ 5021079 h 5026024"/>
              <a:gd name="connsiteX2" fmla="*/ 5944893 w 12192000"/>
              <a:gd name="connsiteY2" fmla="*/ 5021079 h 5026024"/>
              <a:gd name="connsiteX3" fmla="*/ 1618956 w 12192000"/>
              <a:gd name="connsiteY3" fmla="*/ 3788706 h 5026024"/>
              <a:gd name="connsiteX4" fmla="*/ 2574812 w 12192000"/>
              <a:gd name="connsiteY4" fmla="*/ 5021079 h 5026024"/>
              <a:gd name="connsiteX5" fmla="*/ 1618956 w 12192000"/>
              <a:gd name="connsiteY5" fmla="*/ 5021079 h 5026024"/>
              <a:gd name="connsiteX6" fmla="*/ 8407400 w 12192000"/>
              <a:gd name="connsiteY6" fmla="*/ 3382962 h 5026024"/>
              <a:gd name="connsiteX7" fmla="*/ 8910638 w 12192000"/>
              <a:gd name="connsiteY7" fmla="*/ 5024437 h 5026024"/>
              <a:gd name="connsiteX8" fmla="*/ 7878763 w 12192000"/>
              <a:gd name="connsiteY8" fmla="*/ 5024437 h 5026024"/>
              <a:gd name="connsiteX9" fmla="*/ 6677324 w 12192000"/>
              <a:gd name="connsiteY9" fmla="*/ 2551295 h 5026024"/>
              <a:gd name="connsiteX10" fmla="*/ 7584463 w 12192000"/>
              <a:gd name="connsiteY10" fmla="*/ 2551295 h 5026024"/>
              <a:gd name="connsiteX11" fmla="*/ 7584463 w 12192000"/>
              <a:gd name="connsiteY11" fmla="*/ 3726583 h 5026024"/>
              <a:gd name="connsiteX12" fmla="*/ 2351387 w 12192000"/>
              <a:gd name="connsiteY12" fmla="*/ 2551295 h 5026024"/>
              <a:gd name="connsiteX13" fmla="*/ 3258526 w 12192000"/>
              <a:gd name="connsiteY13" fmla="*/ 2551295 h 5026024"/>
              <a:gd name="connsiteX14" fmla="*/ 3258526 w 12192000"/>
              <a:gd name="connsiteY14" fmla="*/ 3726583 h 5026024"/>
              <a:gd name="connsiteX15" fmla="*/ 11160126 w 12192000"/>
              <a:gd name="connsiteY15" fmla="*/ 2551112 h 5026024"/>
              <a:gd name="connsiteX16" fmla="*/ 12192000 w 12192000"/>
              <a:gd name="connsiteY16" fmla="*/ 2551112 h 5026024"/>
              <a:gd name="connsiteX17" fmla="*/ 11668126 w 12192000"/>
              <a:gd name="connsiteY17" fmla="*/ 4189412 h 5026024"/>
              <a:gd name="connsiteX18" fmla="*/ 10002838 w 12192000"/>
              <a:gd name="connsiteY18" fmla="*/ 2551112 h 5026024"/>
              <a:gd name="connsiteX19" fmla="*/ 10920414 w 12192000"/>
              <a:gd name="connsiteY19" fmla="*/ 2551112 h 5026024"/>
              <a:gd name="connsiteX20" fmla="*/ 11547476 w 12192000"/>
              <a:gd name="connsiteY20" fmla="*/ 4560887 h 5026024"/>
              <a:gd name="connsiteX21" fmla="*/ 11401426 w 12192000"/>
              <a:gd name="connsiteY21" fmla="*/ 5026024 h 5026024"/>
              <a:gd name="connsiteX22" fmla="*/ 10768014 w 12192000"/>
              <a:gd name="connsiteY22" fmla="*/ 5026024 h 5026024"/>
              <a:gd name="connsiteX23" fmla="*/ 8674100 w 12192000"/>
              <a:gd name="connsiteY23" fmla="*/ 2551112 h 5026024"/>
              <a:gd name="connsiteX24" fmla="*/ 9307512 w 12192000"/>
              <a:gd name="connsiteY24" fmla="*/ 2551112 h 5026024"/>
              <a:gd name="connsiteX25" fmla="*/ 10066338 w 12192000"/>
              <a:gd name="connsiteY25" fmla="*/ 5026024 h 5026024"/>
              <a:gd name="connsiteX26" fmla="*/ 9147176 w 12192000"/>
              <a:gd name="connsiteY26" fmla="*/ 5026024 h 5026024"/>
              <a:gd name="connsiteX27" fmla="*/ 8528050 w 12192000"/>
              <a:gd name="connsiteY27" fmla="*/ 3008312 h 5026024"/>
              <a:gd name="connsiteX28" fmla="*/ 3559176 w 12192000"/>
              <a:gd name="connsiteY28" fmla="*/ 2551112 h 5026024"/>
              <a:gd name="connsiteX29" fmla="*/ 4519612 w 12192000"/>
              <a:gd name="connsiteY29" fmla="*/ 2551112 h 5026024"/>
              <a:gd name="connsiteX30" fmla="*/ 5083175 w 12192000"/>
              <a:gd name="connsiteY30" fmla="*/ 3865562 h 5026024"/>
              <a:gd name="connsiteX31" fmla="*/ 5083175 w 12192000"/>
              <a:gd name="connsiteY31" fmla="*/ 5024437 h 5026024"/>
              <a:gd name="connsiteX32" fmla="*/ 4203700 w 12192000"/>
              <a:gd name="connsiteY32" fmla="*/ 5024437 h 5026024"/>
              <a:gd name="connsiteX33" fmla="*/ 4203700 w 12192000"/>
              <a:gd name="connsiteY33" fmla="*/ 4059237 h 5026024"/>
              <a:gd name="connsiteX34" fmla="*/ 6514375 w 12192000"/>
              <a:gd name="connsiteY34" fmla="*/ 2547937 h 5026024"/>
              <a:gd name="connsiteX35" fmla="*/ 6626927 w 12192000"/>
              <a:gd name="connsiteY35" fmla="*/ 2561369 h 5026024"/>
              <a:gd name="connsiteX36" fmla="*/ 6576531 w 12192000"/>
              <a:gd name="connsiteY36" fmla="*/ 2715835 h 5026024"/>
              <a:gd name="connsiteX37" fmla="*/ 6702522 w 12192000"/>
              <a:gd name="connsiteY37" fmla="*/ 2959288 h 5026024"/>
              <a:gd name="connsiteX38" fmla="*/ 7453432 w 12192000"/>
              <a:gd name="connsiteY38" fmla="*/ 3921345 h 5026024"/>
              <a:gd name="connsiteX39" fmla="*/ 7653338 w 12192000"/>
              <a:gd name="connsiteY39" fmla="*/ 4450225 h 5026024"/>
              <a:gd name="connsiteX40" fmla="*/ 7083856 w 12192000"/>
              <a:gd name="connsiteY40" fmla="*/ 5024437 h 5026024"/>
              <a:gd name="connsiteX41" fmla="*/ 6954505 w 12192000"/>
              <a:gd name="connsiteY41" fmla="*/ 5011005 h 5026024"/>
              <a:gd name="connsiteX42" fmla="*/ 7004902 w 12192000"/>
              <a:gd name="connsiteY42" fmla="*/ 4871650 h 5026024"/>
              <a:gd name="connsiteX43" fmla="*/ 6870511 w 12192000"/>
              <a:gd name="connsiteY43" fmla="*/ 4614765 h 5026024"/>
              <a:gd name="connsiteX44" fmla="*/ 6122961 w 12192000"/>
              <a:gd name="connsiteY44" fmla="*/ 3654387 h 5026024"/>
              <a:gd name="connsiteX45" fmla="*/ 5921375 w 12192000"/>
              <a:gd name="connsiteY45" fmla="*/ 3127186 h 5026024"/>
              <a:gd name="connsiteX46" fmla="*/ 6514375 w 12192000"/>
              <a:gd name="connsiteY46" fmla="*/ 2547937 h 5026024"/>
              <a:gd name="connsiteX47" fmla="*/ 2188438 w 12192000"/>
              <a:gd name="connsiteY47" fmla="*/ 2547937 h 5026024"/>
              <a:gd name="connsiteX48" fmla="*/ 2300990 w 12192000"/>
              <a:gd name="connsiteY48" fmla="*/ 2561369 h 5026024"/>
              <a:gd name="connsiteX49" fmla="*/ 2250594 w 12192000"/>
              <a:gd name="connsiteY49" fmla="*/ 2715835 h 5026024"/>
              <a:gd name="connsiteX50" fmla="*/ 2376586 w 12192000"/>
              <a:gd name="connsiteY50" fmla="*/ 2959288 h 5026024"/>
              <a:gd name="connsiteX51" fmla="*/ 3127494 w 12192000"/>
              <a:gd name="connsiteY51" fmla="*/ 3921345 h 5026024"/>
              <a:gd name="connsiteX52" fmla="*/ 3327401 w 12192000"/>
              <a:gd name="connsiteY52" fmla="*/ 4448546 h 5026024"/>
              <a:gd name="connsiteX53" fmla="*/ 2757920 w 12192000"/>
              <a:gd name="connsiteY53" fmla="*/ 5024437 h 5026024"/>
              <a:gd name="connsiteX54" fmla="*/ 2628568 w 12192000"/>
              <a:gd name="connsiteY54" fmla="*/ 5011005 h 5026024"/>
              <a:gd name="connsiteX55" fmla="*/ 2678965 w 12192000"/>
              <a:gd name="connsiteY55" fmla="*/ 4869971 h 5026024"/>
              <a:gd name="connsiteX56" fmla="*/ 2544574 w 12192000"/>
              <a:gd name="connsiteY56" fmla="*/ 4613086 h 5026024"/>
              <a:gd name="connsiteX57" fmla="*/ 1797024 w 12192000"/>
              <a:gd name="connsiteY57" fmla="*/ 3654387 h 5026024"/>
              <a:gd name="connsiteX58" fmla="*/ 1595438 w 12192000"/>
              <a:gd name="connsiteY58" fmla="*/ 3127186 h 5026024"/>
              <a:gd name="connsiteX59" fmla="*/ 2188438 w 12192000"/>
              <a:gd name="connsiteY59" fmla="*/ 2547937 h 5026024"/>
              <a:gd name="connsiteX60" fmla="*/ 2676737 w 12192000"/>
              <a:gd name="connsiteY60" fmla="*/ 0 h 5026024"/>
              <a:gd name="connsiteX61" fmla="*/ 4567581 w 12192000"/>
              <a:gd name="connsiteY61" fmla="*/ 784301 h 5026024"/>
              <a:gd name="connsiteX62" fmla="*/ 5350115 w 12192000"/>
              <a:gd name="connsiteY62" fmla="*/ 2549397 h 5026024"/>
              <a:gd name="connsiteX63" fmla="*/ 5694363 w 12192000"/>
              <a:gd name="connsiteY63" fmla="*/ 2551076 h 5026024"/>
              <a:gd name="connsiteX64" fmla="*/ 5225850 w 12192000"/>
              <a:gd name="connsiteY64" fmla="*/ 3627600 h 5026024"/>
              <a:gd name="connsiteX65" fmla="*/ 4765734 w 12192000"/>
              <a:gd name="connsiteY65" fmla="*/ 2551076 h 5026024"/>
              <a:gd name="connsiteX66" fmla="*/ 5094868 w 12192000"/>
              <a:gd name="connsiteY66" fmla="*/ 2549397 h 5026024"/>
              <a:gd name="connsiteX67" fmla="*/ 4387900 w 12192000"/>
              <a:gd name="connsiteY67" fmla="*/ 964001 h 5026024"/>
              <a:gd name="connsiteX68" fmla="*/ 2676737 w 12192000"/>
              <a:gd name="connsiteY68" fmla="*/ 255276 h 5026024"/>
              <a:gd name="connsiteX69" fmla="*/ 963894 w 12192000"/>
              <a:gd name="connsiteY69" fmla="*/ 964001 h 5026024"/>
              <a:gd name="connsiteX70" fmla="*/ 253568 w 12192000"/>
              <a:gd name="connsiteY70" fmla="*/ 2677034 h 5026024"/>
              <a:gd name="connsiteX71" fmla="*/ 963894 w 12192000"/>
              <a:gd name="connsiteY71" fmla="*/ 4390068 h 5026024"/>
              <a:gd name="connsiteX72" fmla="*/ 1382029 w 12192000"/>
              <a:gd name="connsiteY72" fmla="*/ 4720918 h 5026024"/>
              <a:gd name="connsiteX73" fmla="*/ 1382029 w 12192000"/>
              <a:gd name="connsiteY73" fmla="*/ 5016500 h 5026024"/>
              <a:gd name="connsiteX74" fmla="*/ 784213 w 12192000"/>
              <a:gd name="connsiteY74" fmla="*/ 4569768 h 5026024"/>
              <a:gd name="connsiteX75" fmla="*/ 0 w 12192000"/>
              <a:gd name="connsiteY75" fmla="*/ 2677034 h 5026024"/>
              <a:gd name="connsiteX76" fmla="*/ 2676737 w 12192000"/>
              <a:gd name="connsiteY76" fmla="*/ 0 h 5026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12192000" h="5026024">
                <a:moveTo>
                  <a:pt x="5943214" y="3788706"/>
                </a:moveTo>
                <a:cubicBezTo>
                  <a:pt x="6900749" y="5021079"/>
                  <a:pt x="6900749" y="5021079"/>
                  <a:pt x="6900749" y="5021079"/>
                </a:cubicBezTo>
                <a:cubicBezTo>
                  <a:pt x="5944893" y="5021079"/>
                  <a:pt x="5944893" y="5021079"/>
                  <a:pt x="5944893" y="5021079"/>
                </a:cubicBezTo>
                <a:close/>
                <a:moveTo>
                  <a:pt x="1618956" y="3788706"/>
                </a:moveTo>
                <a:cubicBezTo>
                  <a:pt x="2574812" y="5021079"/>
                  <a:pt x="2574812" y="5021079"/>
                  <a:pt x="2574812" y="5021079"/>
                </a:cubicBezTo>
                <a:cubicBezTo>
                  <a:pt x="1618956" y="5021079"/>
                  <a:pt x="1618956" y="5021079"/>
                  <a:pt x="1618956" y="5021079"/>
                </a:cubicBezTo>
                <a:close/>
                <a:moveTo>
                  <a:pt x="8407400" y="3382962"/>
                </a:moveTo>
                <a:lnTo>
                  <a:pt x="8910638" y="5024437"/>
                </a:lnTo>
                <a:lnTo>
                  <a:pt x="7878763" y="5024437"/>
                </a:lnTo>
                <a:close/>
                <a:moveTo>
                  <a:pt x="6677324" y="2551295"/>
                </a:moveTo>
                <a:cubicBezTo>
                  <a:pt x="7584463" y="2551295"/>
                  <a:pt x="7584463" y="2551295"/>
                  <a:pt x="7584463" y="2551295"/>
                </a:cubicBezTo>
                <a:cubicBezTo>
                  <a:pt x="7584463" y="3726583"/>
                  <a:pt x="7584463" y="3726583"/>
                  <a:pt x="7584463" y="3726583"/>
                </a:cubicBezTo>
                <a:close/>
                <a:moveTo>
                  <a:pt x="2351387" y="2551295"/>
                </a:moveTo>
                <a:cubicBezTo>
                  <a:pt x="3258526" y="2551295"/>
                  <a:pt x="3258526" y="2551295"/>
                  <a:pt x="3258526" y="2551295"/>
                </a:cubicBezTo>
                <a:cubicBezTo>
                  <a:pt x="3258526" y="3726583"/>
                  <a:pt x="3258526" y="3726583"/>
                  <a:pt x="3258526" y="3726583"/>
                </a:cubicBezTo>
                <a:close/>
                <a:moveTo>
                  <a:pt x="11160126" y="2551112"/>
                </a:moveTo>
                <a:lnTo>
                  <a:pt x="12192000" y="2551112"/>
                </a:lnTo>
                <a:lnTo>
                  <a:pt x="11668126" y="4189412"/>
                </a:lnTo>
                <a:close/>
                <a:moveTo>
                  <a:pt x="10002838" y="2551112"/>
                </a:moveTo>
                <a:lnTo>
                  <a:pt x="10920414" y="2551112"/>
                </a:lnTo>
                <a:lnTo>
                  <a:pt x="11547476" y="4560887"/>
                </a:lnTo>
                <a:lnTo>
                  <a:pt x="11401426" y="5026024"/>
                </a:lnTo>
                <a:lnTo>
                  <a:pt x="10768014" y="5026024"/>
                </a:lnTo>
                <a:close/>
                <a:moveTo>
                  <a:pt x="8674100" y="2551112"/>
                </a:moveTo>
                <a:lnTo>
                  <a:pt x="9307512" y="2551112"/>
                </a:lnTo>
                <a:lnTo>
                  <a:pt x="10066338" y="5026024"/>
                </a:lnTo>
                <a:lnTo>
                  <a:pt x="9147176" y="5026024"/>
                </a:lnTo>
                <a:lnTo>
                  <a:pt x="8528050" y="3008312"/>
                </a:lnTo>
                <a:close/>
                <a:moveTo>
                  <a:pt x="3559176" y="2551112"/>
                </a:moveTo>
                <a:lnTo>
                  <a:pt x="4519612" y="2551112"/>
                </a:lnTo>
                <a:lnTo>
                  <a:pt x="5083175" y="3865562"/>
                </a:lnTo>
                <a:lnTo>
                  <a:pt x="5083175" y="5024437"/>
                </a:lnTo>
                <a:lnTo>
                  <a:pt x="4203700" y="5024437"/>
                </a:lnTo>
                <a:lnTo>
                  <a:pt x="4203700" y="4059237"/>
                </a:lnTo>
                <a:close/>
                <a:moveTo>
                  <a:pt x="6514375" y="2547937"/>
                </a:moveTo>
                <a:cubicBezTo>
                  <a:pt x="6563092" y="2547937"/>
                  <a:pt x="6578211" y="2554653"/>
                  <a:pt x="6626927" y="2561369"/>
                </a:cubicBezTo>
                <a:cubicBezTo>
                  <a:pt x="6578211" y="2613417"/>
                  <a:pt x="6576531" y="2662108"/>
                  <a:pt x="6576531" y="2715835"/>
                </a:cubicBezTo>
                <a:cubicBezTo>
                  <a:pt x="6576531" y="2791390"/>
                  <a:pt x="6630287" y="2866944"/>
                  <a:pt x="6702522" y="2959288"/>
                </a:cubicBezTo>
                <a:cubicBezTo>
                  <a:pt x="7453432" y="3921345"/>
                  <a:pt x="7453432" y="3921345"/>
                  <a:pt x="7453432" y="3921345"/>
                </a:cubicBezTo>
                <a:cubicBezTo>
                  <a:pt x="7584463" y="4089244"/>
                  <a:pt x="7653338" y="4226920"/>
                  <a:pt x="7653338" y="4450225"/>
                </a:cubicBezTo>
                <a:cubicBezTo>
                  <a:pt x="7653338" y="4775948"/>
                  <a:pt x="7403035" y="5024437"/>
                  <a:pt x="7083856" y="5024437"/>
                </a:cubicBezTo>
                <a:cubicBezTo>
                  <a:pt x="7041859" y="5024437"/>
                  <a:pt x="7026740" y="5021079"/>
                  <a:pt x="6954505" y="5011005"/>
                </a:cubicBezTo>
                <a:cubicBezTo>
                  <a:pt x="7001542" y="4967352"/>
                  <a:pt x="7004902" y="4918661"/>
                  <a:pt x="7004902" y="4871650"/>
                </a:cubicBezTo>
                <a:cubicBezTo>
                  <a:pt x="7004902" y="4779306"/>
                  <a:pt x="6942746" y="4707109"/>
                  <a:pt x="6870511" y="4614765"/>
                </a:cubicBezTo>
                <a:cubicBezTo>
                  <a:pt x="6122961" y="3654387"/>
                  <a:pt x="6122961" y="3654387"/>
                  <a:pt x="6122961" y="3654387"/>
                </a:cubicBezTo>
                <a:cubicBezTo>
                  <a:pt x="5993610" y="3486489"/>
                  <a:pt x="5921375" y="3350491"/>
                  <a:pt x="5921375" y="3127186"/>
                </a:cubicBezTo>
                <a:cubicBezTo>
                  <a:pt x="5921375" y="2801464"/>
                  <a:pt x="6164959" y="2547937"/>
                  <a:pt x="6514375" y="2547937"/>
                </a:cubicBezTo>
                <a:close/>
                <a:moveTo>
                  <a:pt x="2188438" y="2547937"/>
                </a:moveTo>
                <a:cubicBezTo>
                  <a:pt x="2237155" y="2547937"/>
                  <a:pt x="2252274" y="2554653"/>
                  <a:pt x="2300990" y="2561369"/>
                </a:cubicBezTo>
                <a:cubicBezTo>
                  <a:pt x="2252274" y="2613417"/>
                  <a:pt x="2250594" y="2660429"/>
                  <a:pt x="2250594" y="2715835"/>
                </a:cubicBezTo>
                <a:cubicBezTo>
                  <a:pt x="2250594" y="2791390"/>
                  <a:pt x="2304350" y="2866944"/>
                  <a:pt x="2376586" y="2959288"/>
                </a:cubicBezTo>
                <a:cubicBezTo>
                  <a:pt x="3127494" y="3921345"/>
                  <a:pt x="3127494" y="3921345"/>
                  <a:pt x="3127494" y="3921345"/>
                </a:cubicBezTo>
                <a:cubicBezTo>
                  <a:pt x="3258526" y="4089244"/>
                  <a:pt x="3327401" y="4226920"/>
                  <a:pt x="3327401" y="4448546"/>
                </a:cubicBezTo>
                <a:cubicBezTo>
                  <a:pt x="3327401" y="4774269"/>
                  <a:pt x="3077098" y="5024437"/>
                  <a:pt x="2757920" y="5024437"/>
                </a:cubicBezTo>
                <a:cubicBezTo>
                  <a:pt x="2715923" y="5024437"/>
                  <a:pt x="2700803" y="5021079"/>
                  <a:pt x="2628568" y="5011005"/>
                </a:cubicBezTo>
                <a:cubicBezTo>
                  <a:pt x="2675605" y="4965673"/>
                  <a:pt x="2678965" y="4918661"/>
                  <a:pt x="2678965" y="4869971"/>
                </a:cubicBezTo>
                <a:cubicBezTo>
                  <a:pt x="2678965" y="4777627"/>
                  <a:pt x="2616809" y="4705430"/>
                  <a:pt x="2544574" y="4613086"/>
                </a:cubicBezTo>
                <a:cubicBezTo>
                  <a:pt x="1797024" y="3654387"/>
                  <a:pt x="1797024" y="3654387"/>
                  <a:pt x="1797024" y="3654387"/>
                </a:cubicBezTo>
                <a:cubicBezTo>
                  <a:pt x="1667673" y="3486489"/>
                  <a:pt x="1595438" y="3348812"/>
                  <a:pt x="1595438" y="3127186"/>
                </a:cubicBezTo>
                <a:cubicBezTo>
                  <a:pt x="1595438" y="2801464"/>
                  <a:pt x="1839022" y="2547937"/>
                  <a:pt x="2188438" y="2547937"/>
                </a:cubicBezTo>
                <a:close/>
                <a:moveTo>
                  <a:pt x="2676737" y="0"/>
                </a:moveTo>
                <a:cubicBezTo>
                  <a:pt x="3390422" y="0"/>
                  <a:pt x="4062124" y="278788"/>
                  <a:pt x="4567581" y="784301"/>
                </a:cubicBezTo>
                <a:cubicBezTo>
                  <a:pt x="5042811" y="1257904"/>
                  <a:pt x="5316530" y="1884337"/>
                  <a:pt x="5350115" y="2549397"/>
                </a:cubicBezTo>
                <a:cubicBezTo>
                  <a:pt x="5694363" y="2551076"/>
                  <a:pt x="5694363" y="2551076"/>
                  <a:pt x="5694363" y="2551076"/>
                </a:cubicBezTo>
                <a:cubicBezTo>
                  <a:pt x="5225850" y="3627600"/>
                  <a:pt x="5225850" y="3627600"/>
                  <a:pt x="5225850" y="3627600"/>
                </a:cubicBezTo>
                <a:cubicBezTo>
                  <a:pt x="4765734" y="2551076"/>
                  <a:pt x="4765734" y="2551076"/>
                  <a:pt x="4765734" y="2551076"/>
                </a:cubicBezTo>
                <a:lnTo>
                  <a:pt x="5094868" y="2549397"/>
                </a:lnTo>
                <a:cubicBezTo>
                  <a:pt x="5062962" y="1948156"/>
                  <a:pt x="4814432" y="1390580"/>
                  <a:pt x="4387900" y="964001"/>
                </a:cubicBezTo>
                <a:cubicBezTo>
                  <a:pt x="3931142" y="507192"/>
                  <a:pt x="3323251" y="255276"/>
                  <a:pt x="2676737" y="255276"/>
                </a:cubicBezTo>
                <a:cubicBezTo>
                  <a:pt x="2028543" y="255276"/>
                  <a:pt x="1420652" y="507192"/>
                  <a:pt x="963894" y="964001"/>
                </a:cubicBezTo>
                <a:cubicBezTo>
                  <a:pt x="505457" y="1420810"/>
                  <a:pt x="253568" y="2030448"/>
                  <a:pt x="253568" y="2677034"/>
                </a:cubicBezTo>
                <a:cubicBezTo>
                  <a:pt x="253568" y="3323620"/>
                  <a:pt x="505457" y="3931579"/>
                  <a:pt x="963894" y="4390068"/>
                </a:cubicBezTo>
                <a:cubicBezTo>
                  <a:pt x="1091518" y="4517705"/>
                  <a:pt x="1232575" y="4626869"/>
                  <a:pt x="1382029" y="4720918"/>
                </a:cubicBezTo>
                <a:cubicBezTo>
                  <a:pt x="1382029" y="5016500"/>
                  <a:pt x="1382029" y="5016500"/>
                  <a:pt x="1382029" y="5016500"/>
                </a:cubicBezTo>
                <a:cubicBezTo>
                  <a:pt x="1165405" y="4897260"/>
                  <a:pt x="963894" y="4749469"/>
                  <a:pt x="784213" y="4569768"/>
                </a:cubicBezTo>
                <a:cubicBezTo>
                  <a:pt x="278757" y="4064255"/>
                  <a:pt x="0" y="3392478"/>
                  <a:pt x="0" y="2677034"/>
                </a:cubicBezTo>
                <a:cubicBezTo>
                  <a:pt x="0" y="1200803"/>
                  <a:pt x="1200669" y="0"/>
                  <a:pt x="2676737" y="0"/>
                </a:cubicBezTo>
                <a:close/>
              </a:path>
            </a:pathLst>
          </a:custGeom>
          <a:solidFill>
            <a:schemeClr val="bg1"/>
          </a:solidFill>
        </p:spPr>
        <p:txBody>
          <a:bodyPr wrap="square">
            <a:noAutofit/>
          </a:bodyPr>
          <a:lstStyle>
            <a:lvl1pPr marL="0" indent="0">
              <a:buNone/>
              <a:defRPr sz="100">
                <a:noFill/>
              </a:defRPr>
            </a:lvl1pPr>
            <a:lvl2pPr>
              <a:defRPr sz="700"/>
            </a:lvl2pPr>
            <a:lvl3pPr>
              <a:defRPr sz="600"/>
            </a:lvl3pPr>
            <a:lvl4pPr>
              <a:defRPr sz="500"/>
            </a:lvl4pPr>
            <a:lvl5pPr>
              <a:defRPr sz="400"/>
            </a:lvl5pPr>
          </a:lstStyle>
          <a:p>
            <a:pPr lvl="0"/>
            <a:r>
              <a:rPr lang="sv-SE" dirty="0"/>
              <a:t>Edit Master ..</a:t>
            </a:r>
          </a:p>
        </p:txBody>
      </p:sp>
      <p:sp>
        <p:nvSpPr>
          <p:cNvPr id="9" name="Titel 1">
            <a:extLst>
              <a:ext uri="{FF2B5EF4-FFF2-40B4-BE49-F238E27FC236}">
                <a16:creationId xmlns:a16="http://schemas.microsoft.com/office/drawing/2014/main" id="{EAC44B54-BF5E-4594-8D28-7CA44E82F3C0}"/>
              </a:ext>
            </a:extLst>
          </p:cNvPr>
          <p:cNvSpPr>
            <a:spLocks noGrp="1"/>
          </p:cNvSpPr>
          <p:nvPr>
            <p:ph type="title" hasCustomPrompt="1"/>
          </p:nvPr>
        </p:nvSpPr>
        <p:spPr>
          <a:xfrm>
            <a:off x="539750" y="539750"/>
            <a:ext cx="5284800" cy="5234400"/>
          </a:xfrm>
        </p:spPr>
        <p:txBody>
          <a:bodyPr/>
          <a:lstStyle>
            <a:lvl1pPr>
              <a:defRPr>
                <a:solidFill>
                  <a:schemeClr val="tx2"/>
                </a:solidFill>
              </a:defRPr>
            </a:lvl1pPr>
          </a:lstStyle>
          <a:p>
            <a:r>
              <a:rPr lang="sv-SE" dirty="0"/>
              <a:t>Klicka för att lägga till rubrik</a:t>
            </a:r>
          </a:p>
        </p:txBody>
      </p:sp>
    </p:spTree>
    <p:extLst>
      <p:ext uri="{BB962C8B-B14F-4D97-AF65-F5344CB8AC3E}">
        <p14:creationId xmlns:p14="http://schemas.microsoft.com/office/powerpoint/2010/main" val="16399113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Citat">
    <p:bg>
      <p:bgPr>
        <a:solidFill>
          <a:schemeClr val="tx2"/>
        </a:solidFill>
        <a:effectLst/>
      </p:bgPr>
    </p:bg>
    <p:spTree>
      <p:nvGrpSpPr>
        <p:cNvPr id="1" name=""/>
        <p:cNvGrpSpPr/>
        <p:nvPr/>
      </p:nvGrpSpPr>
      <p:grpSpPr>
        <a:xfrm>
          <a:off x="0" y="0"/>
          <a:ext cx="0" cy="0"/>
          <a:chOff x="0" y="0"/>
          <a:chExt cx="0" cy="0"/>
        </a:xfrm>
      </p:grpSpPr>
      <p:sp>
        <p:nvSpPr>
          <p:cNvPr id="30" name="Background">
            <a:extLst>
              <a:ext uri="{FF2B5EF4-FFF2-40B4-BE49-F238E27FC236}">
                <a16:creationId xmlns:a16="http://schemas.microsoft.com/office/drawing/2014/main" id="{A663F1B3-F785-4ADA-AB2C-EC34D9A6DDBE}"/>
              </a:ext>
            </a:extLst>
          </p:cNvPr>
          <p:cNvSpPr/>
          <p:nvPr userDrawn="1"/>
        </p:nvSpPr>
        <p:spPr>
          <a:xfrm>
            <a:off x="0" y="0"/>
            <a:ext cx="12193200" cy="6861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sz="2000" noProof="0" dirty="0" err="1"/>
          </a:p>
        </p:txBody>
      </p:sp>
      <p:sp>
        <p:nvSpPr>
          <p:cNvPr id="2" name="Title 1"/>
          <p:cNvSpPr>
            <a:spLocks noGrp="1"/>
          </p:cNvSpPr>
          <p:nvPr>
            <p:ph type="ctrTitle" hasCustomPrompt="1"/>
          </p:nvPr>
        </p:nvSpPr>
        <p:spPr>
          <a:xfrm>
            <a:off x="1062000" y="961200"/>
            <a:ext cx="6123600" cy="2707200"/>
          </a:xfrm>
        </p:spPr>
        <p:txBody>
          <a:bodyPr anchor="t" anchorCtr="0"/>
          <a:lstStyle>
            <a:lvl1pPr algn="l">
              <a:lnSpc>
                <a:spcPct val="100000"/>
              </a:lnSpc>
              <a:defRPr sz="4400" spc="-150" baseline="0">
                <a:solidFill>
                  <a:schemeClr val="bg1"/>
                </a:solidFill>
              </a:defRPr>
            </a:lvl1pPr>
          </a:lstStyle>
          <a:p>
            <a:r>
              <a:rPr lang="sv-SE" dirty="0"/>
              <a:t>Klicka för att lägga in citat</a:t>
            </a:r>
          </a:p>
        </p:txBody>
      </p:sp>
      <p:sp>
        <p:nvSpPr>
          <p:cNvPr id="3" name="Subtitle 2"/>
          <p:cNvSpPr>
            <a:spLocks noGrp="1"/>
          </p:cNvSpPr>
          <p:nvPr>
            <p:ph type="subTitle" idx="1" hasCustomPrompt="1"/>
          </p:nvPr>
        </p:nvSpPr>
        <p:spPr>
          <a:xfrm>
            <a:off x="1062000" y="3960000"/>
            <a:ext cx="3574800" cy="309600"/>
          </a:xfrm>
        </p:spPr>
        <p:txBody>
          <a:bodyPr anchor="b" anchorCtr="0"/>
          <a:lstStyle>
            <a:lvl1pPr marL="0" indent="0" algn="l">
              <a:spcBef>
                <a:spcPts val="0"/>
              </a:spcBef>
              <a:spcAft>
                <a:spcPts val="0"/>
              </a:spcAft>
              <a:buFont typeface="Arial" panose="020B0604020202020204" pitchFamily="34" charset="0"/>
              <a:buChar char="​"/>
              <a:defRPr sz="2000">
                <a:solidFill>
                  <a:schemeClr val="bg1"/>
                </a:solidFill>
              </a:defRPr>
            </a:lvl1pPr>
            <a:lvl2pPr marL="0" indent="0" algn="l">
              <a:spcBef>
                <a:spcPts val="0"/>
              </a:spcBef>
              <a:buFont typeface="Arial" panose="020B0604020202020204" pitchFamily="34" charset="0"/>
              <a:buChar char="​"/>
              <a:defRPr sz="2000">
                <a:solidFill>
                  <a:schemeClr val="bg1"/>
                </a:solidFill>
              </a:defRPr>
            </a:lvl2pPr>
            <a:lvl3pPr marL="0" indent="0" algn="l">
              <a:buFont typeface="Arial" panose="020B0604020202020204" pitchFamily="34" charset="0"/>
              <a:buChar char="​"/>
              <a:defRPr sz="2000">
                <a:solidFill>
                  <a:schemeClr val="bg1"/>
                </a:solidFill>
              </a:defRPr>
            </a:lvl3pPr>
            <a:lvl4pPr marL="0" indent="0" algn="l">
              <a:spcBef>
                <a:spcPts val="0"/>
              </a:spcBef>
              <a:buFont typeface="Arial" panose="020B0604020202020204" pitchFamily="34" charset="0"/>
              <a:buChar char="​"/>
              <a:defRPr sz="2000">
                <a:solidFill>
                  <a:schemeClr val="bg1"/>
                </a:solidFill>
              </a:defRPr>
            </a:lvl4pPr>
            <a:lvl5pPr marL="0" indent="0" algn="l">
              <a:spcBef>
                <a:spcPts val="0"/>
              </a:spcBef>
              <a:buFont typeface="Arial" panose="020B0604020202020204" pitchFamily="34" charset="0"/>
              <a:buChar char="​"/>
              <a:defRPr sz="2000">
                <a:solidFill>
                  <a:schemeClr val="bg1"/>
                </a:solidFill>
              </a:defRPr>
            </a:lvl5pPr>
            <a:lvl6pPr marL="0" indent="0" algn="l">
              <a:spcBef>
                <a:spcPts val="0"/>
              </a:spcBef>
              <a:buFont typeface="Arial" panose="020B0604020202020204" pitchFamily="34" charset="0"/>
              <a:buChar char="​"/>
              <a:defRPr sz="2000">
                <a:solidFill>
                  <a:schemeClr val="bg1"/>
                </a:solidFill>
              </a:defRPr>
            </a:lvl6pPr>
            <a:lvl7pPr marL="0" indent="0" algn="l">
              <a:spcBef>
                <a:spcPts val="0"/>
              </a:spcBef>
              <a:buFont typeface="Arial" panose="020B0604020202020204" pitchFamily="34" charset="0"/>
              <a:buChar char="​"/>
              <a:defRPr sz="2000">
                <a:solidFill>
                  <a:schemeClr val="bg1"/>
                </a:solidFill>
              </a:defRPr>
            </a:lvl7pPr>
            <a:lvl8pPr marL="0" indent="0" algn="l">
              <a:spcBef>
                <a:spcPts val="0"/>
              </a:spcBef>
              <a:buFont typeface="Arial" panose="020B0604020202020204" pitchFamily="34" charset="0"/>
              <a:buChar char="​"/>
              <a:defRPr sz="2000">
                <a:solidFill>
                  <a:schemeClr val="bg1"/>
                </a:solidFill>
              </a:defRPr>
            </a:lvl8pPr>
            <a:lvl9pPr marL="0" indent="0" algn="l">
              <a:spcBef>
                <a:spcPts val="0"/>
              </a:spcBef>
              <a:buFont typeface="Arial" panose="020B0604020202020204" pitchFamily="34" charset="0"/>
              <a:buChar char="​"/>
              <a:defRPr sz="2000">
                <a:solidFill>
                  <a:schemeClr val="bg1"/>
                </a:solidFill>
              </a:defRPr>
            </a:lvl9pPr>
          </a:lstStyle>
          <a:p>
            <a:r>
              <a:rPr lang="sv-SE" dirty="0"/>
              <a:t>Klicka för att infoga namn</a:t>
            </a:r>
          </a:p>
        </p:txBody>
      </p:sp>
      <p:sp>
        <p:nvSpPr>
          <p:cNvPr id="4" name="Date_GeneralDate" hidden="1"/>
          <p:cNvSpPr>
            <a:spLocks noGrp="1"/>
          </p:cNvSpPr>
          <p:nvPr>
            <p:ph type="dt" sz="half" idx="10"/>
          </p:nvPr>
        </p:nvSpPr>
        <p:spPr>
          <a:xfrm>
            <a:off x="0" y="6876000"/>
            <a:ext cx="0" cy="0"/>
          </a:xfrm>
        </p:spPr>
        <p:txBody>
          <a:bodyPr/>
          <a:lstStyle>
            <a:lvl1pPr>
              <a:defRPr>
                <a:solidFill>
                  <a:schemeClr val="bg1"/>
                </a:solidFill>
              </a:defRPr>
            </a:lvl1pPr>
          </a:lstStyle>
          <a:p>
            <a:endParaRPr lang="sv-SE" dirty="0"/>
          </a:p>
        </p:txBody>
      </p:sp>
      <p:sp>
        <p:nvSpPr>
          <p:cNvPr id="5" name="FLD_PresentationTitle" hidden="1"/>
          <p:cNvSpPr>
            <a:spLocks noGrp="1"/>
          </p:cNvSpPr>
          <p:nvPr>
            <p:ph type="ftr" sz="quarter" idx="11"/>
          </p:nvPr>
        </p:nvSpPr>
        <p:spPr>
          <a:xfrm>
            <a:off x="0" y="6876000"/>
            <a:ext cx="0" cy="0"/>
          </a:xfrm>
        </p:spPr>
        <p:txBody>
          <a:bodyPr/>
          <a:lstStyle>
            <a:lvl1pPr>
              <a:defRPr sz="100">
                <a:noFill/>
              </a:defRPr>
            </a:lvl1pPr>
          </a:lstStyle>
          <a:p>
            <a:endParaRPr lang="sv-SE" dirty="0"/>
          </a:p>
        </p:txBody>
      </p:sp>
      <p:sp>
        <p:nvSpPr>
          <p:cNvPr id="6" name="Slide Number Placeholder 5" hidden="1"/>
          <p:cNvSpPr>
            <a:spLocks noGrp="1"/>
          </p:cNvSpPr>
          <p:nvPr>
            <p:ph type="sldNum" sz="quarter" idx="12"/>
          </p:nvPr>
        </p:nvSpPr>
        <p:spPr>
          <a:xfrm>
            <a:off x="0" y="6876000"/>
            <a:ext cx="0" cy="0"/>
          </a:xfrm>
        </p:spPr>
        <p:txBody>
          <a:bodyPr/>
          <a:lstStyle>
            <a:lvl1pPr>
              <a:defRPr>
                <a:solidFill>
                  <a:schemeClr val="bg1"/>
                </a:solidFill>
              </a:defRPr>
            </a:lvl1pPr>
          </a:lstStyle>
          <a:p>
            <a:fld id="{24C8C45C-947F-4981-8B3F-4F32E973C901}" type="slidenum">
              <a:rPr lang="sv-SE" smtClean="0"/>
              <a:pPr/>
              <a:t>‹#›</a:t>
            </a:fld>
            <a:endParaRPr lang="sv-SE" dirty="0"/>
          </a:p>
        </p:txBody>
      </p:sp>
      <p:sp>
        <p:nvSpPr>
          <p:cNvPr id="9" name="Oval cirklar">
            <a:extLst>
              <a:ext uri="{FF2B5EF4-FFF2-40B4-BE49-F238E27FC236}">
                <a16:creationId xmlns:a16="http://schemas.microsoft.com/office/drawing/2014/main" id="{C34AED36-D86F-493D-A680-880A8F8C7C95}"/>
              </a:ext>
            </a:extLst>
          </p:cNvPr>
          <p:cNvSpPr>
            <a:spLocks noChangeArrowheads="1"/>
          </p:cNvSpPr>
          <p:nvPr userDrawn="1"/>
        </p:nvSpPr>
        <p:spPr bwMode="auto">
          <a:xfrm>
            <a:off x="8259499" y="-6062926"/>
            <a:ext cx="9161987" cy="9154710"/>
          </a:xfrm>
          <a:prstGeom prst="ellipse">
            <a:avLst/>
          </a:prstGeom>
          <a:noFill/>
          <a:ln w="11113" cap="flat">
            <a:solidFill>
              <a:srgbClr val="FFFFFF">
                <a:alpha val="30196"/>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sv-SE" dirty="0"/>
          </a:p>
        </p:txBody>
      </p:sp>
      <p:grpSp>
        <p:nvGrpSpPr>
          <p:cNvPr id="11" name="Group cirklar">
            <a:extLst>
              <a:ext uri="{FF2B5EF4-FFF2-40B4-BE49-F238E27FC236}">
                <a16:creationId xmlns:a16="http://schemas.microsoft.com/office/drawing/2014/main" id="{AD625341-A96C-4152-A86B-361F9C30A089}"/>
              </a:ext>
            </a:extLst>
          </p:cNvPr>
          <p:cNvGrpSpPr/>
          <p:nvPr userDrawn="1"/>
        </p:nvGrpSpPr>
        <p:grpSpPr>
          <a:xfrm>
            <a:off x="8704934" y="-5617491"/>
            <a:ext cx="9614700" cy="9557932"/>
            <a:chOff x="8704934" y="-5617491"/>
            <a:chExt cx="9614700" cy="9557932"/>
          </a:xfrm>
        </p:grpSpPr>
        <p:sp>
          <p:nvSpPr>
            <p:cNvPr id="12" name="Freeform 8">
              <a:extLst>
                <a:ext uri="{FF2B5EF4-FFF2-40B4-BE49-F238E27FC236}">
                  <a16:creationId xmlns:a16="http://schemas.microsoft.com/office/drawing/2014/main" id="{2B269DF7-D347-4F9C-A403-A73653617097}"/>
                </a:ext>
              </a:extLst>
            </p:cNvPr>
            <p:cNvSpPr>
              <a:spLocks/>
            </p:cNvSpPr>
            <p:nvPr/>
          </p:nvSpPr>
          <p:spPr bwMode="auto">
            <a:xfrm>
              <a:off x="8704934" y="-5617491"/>
              <a:ext cx="8268206" cy="8265295"/>
            </a:xfrm>
            <a:custGeom>
              <a:avLst/>
              <a:gdLst>
                <a:gd name="T0" fmla="*/ 1189 w 2378"/>
                <a:gd name="T1" fmla="*/ 2378 h 2378"/>
                <a:gd name="T2" fmla="*/ 2030 w 2378"/>
                <a:gd name="T3" fmla="*/ 2030 h 2378"/>
                <a:gd name="T4" fmla="*/ 2378 w 2378"/>
                <a:gd name="T5" fmla="*/ 1189 h 2378"/>
                <a:gd name="T6" fmla="*/ 2030 w 2378"/>
                <a:gd name="T7" fmla="*/ 348 h 2378"/>
                <a:gd name="T8" fmla="*/ 1189 w 2378"/>
                <a:gd name="T9" fmla="*/ 0 h 2378"/>
                <a:gd name="T10" fmla="*/ 348 w 2378"/>
                <a:gd name="T11" fmla="*/ 348 h 2378"/>
                <a:gd name="T12" fmla="*/ 0 w 2378"/>
                <a:gd name="T13" fmla="*/ 1189 h 2378"/>
                <a:gd name="T14" fmla="*/ 348 w 2378"/>
                <a:gd name="T15" fmla="*/ 2030 h 2378"/>
                <a:gd name="T16" fmla="*/ 1189 w 2378"/>
                <a:gd name="T17" fmla="*/ 2378 h 2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78" h="2378">
                  <a:moveTo>
                    <a:pt x="1189" y="2378"/>
                  </a:moveTo>
                  <a:cubicBezTo>
                    <a:pt x="1518" y="2378"/>
                    <a:pt x="1815" y="2245"/>
                    <a:pt x="2030" y="2030"/>
                  </a:cubicBezTo>
                  <a:cubicBezTo>
                    <a:pt x="2245" y="1814"/>
                    <a:pt x="2378" y="1518"/>
                    <a:pt x="2378" y="1189"/>
                  </a:cubicBezTo>
                  <a:cubicBezTo>
                    <a:pt x="2378" y="860"/>
                    <a:pt x="2245" y="563"/>
                    <a:pt x="2030" y="348"/>
                  </a:cubicBezTo>
                  <a:cubicBezTo>
                    <a:pt x="1815" y="133"/>
                    <a:pt x="1518" y="0"/>
                    <a:pt x="1189" y="0"/>
                  </a:cubicBezTo>
                  <a:cubicBezTo>
                    <a:pt x="861" y="0"/>
                    <a:pt x="564" y="133"/>
                    <a:pt x="348" y="348"/>
                  </a:cubicBezTo>
                  <a:cubicBezTo>
                    <a:pt x="133" y="563"/>
                    <a:pt x="0" y="860"/>
                    <a:pt x="0" y="1189"/>
                  </a:cubicBezTo>
                  <a:cubicBezTo>
                    <a:pt x="0" y="1518"/>
                    <a:pt x="133" y="1814"/>
                    <a:pt x="348" y="2030"/>
                  </a:cubicBezTo>
                  <a:cubicBezTo>
                    <a:pt x="564" y="2245"/>
                    <a:pt x="861" y="2378"/>
                    <a:pt x="1189" y="2378"/>
                  </a:cubicBezTo>
                </a:path>
              </a:pathLst>
            </a:custGeom>
            <a:noFill/>
            <a:ln w="11113" cap="flat">
              <a:solidFill>
                <a:srgbClr val="FFFFFF">
                  <a:alpha val="30196"/>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sv-SE"/>
            </a:p>
          </p:txBody>
        </p:sp>
        <p:sp>
          <p:nvSpPr>
            <p:cNvPr id="13" name="Freeform 12">
              <a:extLst>
                <a:ext uri="{FF2B5EF4-FFF2-40B4-BE49-F238E27FC236}">
                  <a16:creationId xmlns:a16="http://schemas.microsoft.com/office/drawing/2014/main" id="{92C37F07-B5C8-4CB4-8B81-02427B41455E}"/>
                </a:ext>
              </a:extLst>
            </p:cNvPr>
            <p:cNvSpPr>
              <a:spLocks/>
            </p:cNvSpPr>
            <p:nvPr/>
          </p:nvSpPr>
          <p:spPr bwMode="auto">
            <a:xfrm>
              <a:off x="8704934" y="-5617491"/>
              <a:ext cx="8268206" cy="8265295"/>
            </a:xfrm>
            <a:custGeom>
              <a:avLst/>
              <a:gdLst>
                <a:gd name="T0" fmla="*/ 1189 w 2378"/>
                <a:gd name="T1" fmla="*/ 2378 h 2378"/>
                <a:gd name="T2" fmla="*/ 2030 w 2378"/>
                <a:gd name="T3" fmla="*/ 2030 h 2378"/>
                <a:gd name="T4" fmla="*/ 2378 w 2378"/>
                <a:gd name="T5" fmla="*/ 1189 h 2378"/>
                <a:gd name="T6" fmla="*/ 2030 w 2378"/>
                <a:gd name="T7" fmla="*/ 348 h 2378"/>
                <a:gd name="T8" fmla="*/ 1189 w 2378"/>
                <a:gd name="T9" fmla="*/ 0 h 2378"/>
                <a:gd name="T10" fmla="*/ 348 w 2378"/>
                <a:gd name="T11" fmla="*/ 348 h 2378"/>
                <a:gd name="T12" fmla="*/ 0 w 2378"/>
                <a:gd name="T13" fmla="*/ 1189 h 2378"/>
                <a:gd name="T14" fmla="*/ 348 w 2378"/>
                <a:gd name="T15" fmla="*/ 2030 h 2378"/>
                <a:gd name="T16" fmla="*/ 1189 w 2378"/>
                <a:gd name="T17" fmla="*/ 2378 h 2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78" h="2378">
                  <a:moveTo>
                    <a:pt x="1189" y="2378"/>
                  </a:moveTo>
                  <a:cubicBezTo>
                    <a:pt x="1518" y="2378"/>
                    <a:pt x="1815" y="2245"/>
                    <a:pt x="2030" y="2030"/>
                  </a:cubicBezTo>
                  <a:cubicBezTo>
                    <a:pt x="2245" y="1814"/>
                    <a:pt x="2378" y="1518"/>
                    <a:pt x="2378" y="1189"/>
                  </a:cubicBezTo>
                  <a:cubicBezTo>
                    <a:pt x="2378" y="860"/>
                    <a:pt x="2245" y="563"/>
                    <a:pt x="2030" y="348"/>
                  </a:cubicBezTo>
                  <a:cubicBezTo>
                    <a:pt x="1815" y="133"/>
                    <a:pt x="1518" y="0"/>
                    <a:pt x="1189" y="0"/>
                  </a:cubicBezTo>
                  <a:cubicBezTo>
                    <a:pt x="861" y="0"/>
                    <a:pt x="564" y="133"/>
                    <a:pt x="348" y="348"/>
                  </a:cubicBezTo>
                  <a:cubicBezTo>
                    <a:pt x="133" y="563"/>
                    <a:pt x="0" y="860"/>
                    <a:pt x="0" y="1189"/>
                  </a:cubicBezTo>
                  <a:cubicBezTo>
                    <a:pt x="0" y="1518"/>
                    <a:pt x="133" y="1814"/>
                    <a:pt x="348" y="2030"/>
                  </a:cubicBezTo>
                  <a:cubicBezTo>
                    <a:pt x="564" y="2245"/>
                    <a:pt x="861" y="2378"/>
                    <a:pt x="1189" y="2378"/>
                  </a:cubicBezTo>
                </a:path>
              </a:pathLst>
            </a:custGeom>
            <a:noFill/>
            <a:ln w="11113"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sv-SE"/>
            </a:p>
          </p:txBody>
        </p:sp>
        <p:sp>
          <p:nvSpPr>
            <p:cNvPr id="14" name="Oval 13">
              <a:extLst>
                <a:ext uri="{FF2B5EF4-FFF2-40B4-BE49-F238E27FC236}">
                  <a16:creationId xmlns:a16="http://schemas.microsoft.com/office/drawing/2014/main" id="{94925717-62DC-4086-8F85-21785EFC73C3}"/>
                </a:ext>
              </a:extLst>
            </p:cNvPr>
            <p:cNvSpPr/>
            <p:nvPr/>
          </p:nvSpPr>
          <p:spPr>
            <a:xfrm>
              <a:off x="9603083" y="-4771746"/>
              <a:ext cx="8263839" cy="8263839"/>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sz="2000" noProof="0" dirty="0" err="1"/>
            </a:p>
          </p:txBody>
        </p:sp>
        <p:sp>
          <p:nvSpPr>
            <p:cNvPr id="15" name="Freeform 6">
              <a:extLst>
                <a:ext uri="{FF2B5EF4-FFF2-40B4-BE49-F238E27FC236}">
                  <a16:creationId xmlns:a16="http://schemas.microsoft.com/office/drawing/2014/main" id="{8782F8CF-A16E-4A24-BC86-7B793A7181CB}"/>
                </a:ext>
              </a:extLst>
            </p:cNvPr>
            <p:cNvSpPr>
              <a:spLocks/>
            </p:cNvSpPr>
            <p:nvPr/>
          </p:nvSpPr>
          <p:spPr bwMode="auto">
            <a:xfrm>
              <a:off x="9160086" y="-5214269"/>
              <a:ext cx="9159548" cy="9154710"/>
            </a:xfrm>
            <a:custGeom>
              <a:avLst/>
              <a:gdLst>
                <a:gd name="T0" fmla="*/ 1189 w 2378"/>
                <a:gd name="T1" fmla="*/ 2378 h 2378"/>
                <a:gd name="T2" fmla="*/ 2030 w 2378"/>
                <a:gd name="T3" fmla="*/ 2030 h 2378"/>
                <a:gd name="T4" fmla="*/ 2378 w 2378"/>
                <a:gd name="T5" fmla="*/ 1189 h 2378"/>
                <a:gd name="T6" fmla="*/ 2030 w 2378"/>
                <a:gd name="T7" fmla="*/ 348 h 2378"/>
                <a:gd name="T8" fmla="*/ 1189 w 2378"/>
                <a:gd name="T9" fmla="*/ 0 h 2378"/>
                <a:gd name="T10" fmla="*/ 348 w 2378"/>
                <a:gd name="T11" fmla="*/ 348 h 2378"/>
                <a:gd name="T12" fmla="*/ 0 w 2378"/>
                <a:gd name="T13" fmla="*/ 1189 h 2378"/>
                <a:gd name="T14" fmla="*/ 348 w 2378"/>
                <a:gd name="T15" fmla="*/ 2030 h 2378"/>
                <a:gd name="T16" fmla="*/ 1189 w 2378"/>
                <a:gd name="T17" fmla="*/ 2378 h 2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78" h="2378">
                  <a:moveTo>
                    <a:pt x="1189" y="2378"/>
                  </a:moveTo>
                  <a:cubicBezTo>
                    <a:pt x="1517" y="2378"/>
                    <a:pt x="1814" y="2245"/>
                    <a:pt x="2030" y="2030"/>
                  </a:cubicBezTo>
                  <a:cubicBezTo>
                    <a:pt x="2245" y="1814"/>
                    <a:pt x="2378" y="1517"/>
                    <a:pt x="2378" y="1189"/>
                  </a:cubicBezTo>
                  <a:cubicBezTo>
                    <a:pt x="2378" y="860"/>
                    <a:pt x="2245" y="563"/>
                    <a:pt x="2030" y="348"/>
                  </a:cubicBezTo>
                  <a:cubicBezTo>
                    <a:pt x="1814" y="133"/>
                    <a:pt x="1517" y="0"/>
                    <a:pt x="1189" y="0"/>
                  </a:cubicBezTo>
                  <a:cubicBezTo>
                    <a:pt x="860" y="0"/>
                    <a:pt x="563" y="133"/>
                    <a:pt x="348" y="348"/>
                  </a:cubicBezTo>
                  <a:cubicBezTo>
                    <a:pt x="133" y="563"/>
                    <a:pt x="0" y="860"/>
                    <a:pt x="0" y="1189"/>
                  </a:cubicBezTo>
                  <a:cubicBezTo>
                    <a:pt x="0" y="1517"/>
                    <a:pt x="133" y="1814"/>
                    <a:pt x="348" y="2030"/>
                  </a:cubicBezTo>
                  <a:cubicBezTo>
                    <a:pt x="563" y="2245"/>
                    <a:pt x="860" y="2378"/>
                    <a:pt x="1189" y="2378"/>
                  </a:cubicBezTo>
                </a:path>
              </a:pathLst>
            </a:custGeom>
            <a:noFill/>
            <a:ln w="11113"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sv-SE"/>
            </a:p>
          </p:txBody>
        </p:sp>
      </p:grpSp>
      <p:grpSp>
        <p:nvGrpSpPr>
          <p:cNvPr id="16" name="Group logo">
            <a:extLst>
              <a:ext uri="{FF2B5EF4-FFF2-40B4-BE49-F238E27FC236}">
                <a16:creationId xmlns:a16="http://schemas.microsoft.com/office/drawing/2014/main" id="{9E21F32F-98EF-4DBA-BD90-4A320F6F19D4}"/>
              </a:ext>
            </a:extLst>
          </p:cNvPr>
          <p:cNvGrpSpPr/>
          <p:nvPr userDrawn="1"/>
        </p:nvGrpSpPr>
        <p:grpSpPr>
          <a:xfrm>
            <a:off x="11002537" y="6456300"/>
            <a:ext cx="646536" cy="266528"/>
            <a:chOff x="-12555857" y="-88386"/>
            <a:chExt cx="12191999" cy="5026024"/>
          </a:xfrm>
          <a:solidFill>
            <a:schemeClr val="bg1"/>
          </a:solidFill>
        </p:grpSpPr>
        <p:sp>
          <p:nvSpPr>
            <p:cNvPr id="17" name="Freeform: Shape 16">
              <a:extLst>
                <a:ext uri="{FF2B5EF4-FFF2-40B4-BE49-F238E27FC236}">
                  <a16:creationId xmlns:a16="http://schemas.microsoft.com/office/drawing/2014/main" id="{E3863260-9487-408D-8B09-F119BFDFDC11}"/>
                </a:ext>
              </a:extLst>
            </p:cNvPr>
            <p:cNvSpPr/>
            <p:nvPr userDrawn="1">
              <p:custDataLst>
                <p:tags r:id="rId1"/>
              </p:custDataLst>
            </p:nvPr>
          </p:nvSpPr>
          <p:spPr bwMode="auto">
            <a:xfrm>
              <a:off x="-10960420" y="2459551"/>
              <a:ext cx="10596562" cy="2478087"/>
            </a:xfrm>
            <a:custGeom>
              <a:avLst/>
              <a:gdLst>
                <a:gd name="connsiteX0" fmla="*/ 4347776 w 10596562"/>
                <a:gd name="connsiteY0" fmla="*/ 1240769 h 2478087"/>
                <a:gd name="connsiteX1" fmla="*/ 5305311 w 10596562"/>
                <a:gd name="connsiteY1" fmla="*/ 2473142 h 2478087"/>
                <a:gd name="connsiteX2" fmla="*/ 4349455 w 10596562"/>
                <a:gd name="connsiteY2" fmla="*/ 2473142 h 2478087"/>
                <a:gd name="connsiteX3" fmla="*/ 23518 w 10596562"/>
                <a:gd name="connsiteY3" fmla="*/ 1240769 h 2478087"/>
                <a:gd name="connsiteX4" fmla="*/ 979374 w 10596562"/>
                <a:gd name="connsiteY4" fmla="*/ 2473142 h 2478087"/>
                <a:gd name="connsiteX5" fmla="*/ 23518 w 10596562"/>
                <a:gd name="connsiteY5" fmla="*/ 2473142 h 2478087"/>
                <a:gd name="connsiteX6" fmla="*/ 6811962 w 10596562"/>
                <a:gd name="connsiteY6" fmla="*/ 835025 h 2478087"/>
                <a:gd name="connsiteX7" fmla="*/ 7315200 w 10596562"/>
                <a:gd name="connsiteY7" fmla="*/ 2476500 h 2478087"/>
                <a:gd name="connsiteX8" fmla="*/ 6283325 w 10596562"/>
                <a:gd name="connsiteY8" fmla="*/ 2476500 h 2478087"/>
                <a:gd name="connsiteX9" fmla="*/ 5081886 w 10596562"/>
                <a:gd name="connsiteY9" fmla="*/ 3358 h 2478087"/>
                <a:gd name="connsiteX10" fmla="*/ 5989025 w 10596562"/>
                <a:gd name="connsiteY10" fmla="*/ 3358 h 2478087"/>
                <a:gd name="connsiteX11" fmla="*/ 5989025 w 10596562"/>
                <a:gd name="connsiteY11" fmla="*/ 1178646 h 2478087"/>
                <a:gd name="connsiteX12" fmla="*/ 755949 w 10596562"/>
                <a:gd name="connsiteY12" fmla="*/ 3358 h 2478087"/>
                <a:gd name="connsiteX13" fmla="*/ 1663088 w 10596562"/>
                <a:gd name="connsiteY13" fmla="*/ 3358 h 2478087"/>
                <a:gd name="connsiteX14" fmla="*/ 1663088 w 10596562"/>
                <a:gd name="connsiteY14" fmla="*/ 1178646 h 2478087"/>
                <a:gd name="connsiteX15" fmla="*/ 9564688 w 10596562"/>
                <a:gd name="connsiteY15" fmla="*/ 3175 h 2478087"/>
                <a:gd name="connsiteX16" fmla="*/ 10596562 w 10596562"/>
                <a:gd name="connsiteY16" fmla="*/ 3175 h 2478087"/>
                <a:gd name="connsiteX17" fmla="*/ 10072688 w 10596562"/>
                <a:gd name="connsiteY17" fmla="*/ 1641475 h 2478087"/>
                <a:gd name="connsiteX18" fmla="*/ 8407400 w 10596562"/>
                <a:gd name="connsiteY18" fmla="*/ 3175 h 2478087"/>
                <a:gd name="connsiteX19" fmla="*/ 9324976 w 10596562"/>
                <a:gd name="connsiteY19" fmla="*/ 3175 h 2478087"/>
                <a:gd name="connsiteX20" fmla="*/ 9952038 w 10596562"/>
                <a:gd name="connsiteY20" fmla="*/ 2012950 h 2478087"/>
                <a:gd name="connsiteX21" fmla="*/ 9805988 w 10596562"/>
                <a:gd name="connsiteY21" fmla="*/ 2478087 h 2478087"/>
                <a:gd name="connsiteX22" fmla="*/ 9172576 w 10596562"/>
                <a:gd name="connsiteY22" fmla="*/ 2478087 h 2478087"/>
                <a:gd name="connsiteX23" fmla="*/ 7078662 w 10596562"/>
                <a:gd name="connsiteY23" fmla="*/ 3175 h 2478087"/>
                <a:gd name="connsiteX24" fmla="*/ 7712074 w 10596562"/>
                <a:gd name="connsiteY24" fmla="*/ 3175 h 2478087"/>
                <a:gd name="connsiteX25" fmla="*/ 8470900 w 10596562"/>
                <a:gd name="connsiteY25" fmla="*/ 2478087 h 2478087"/>
                <a:gd name="connsiteX26" fmla="*/ 7551738 w 10596562"/>
                <a:gd name="connsiteY26" fmla="*/ 2478087 h 2478087"/>
                <a:gd name="connsiteX27" fmla="*/ 6932612 w 10596562"/>
                <a:gd name="connsiteY27" fmla="*/ 460375 h 2478087"/>
                <a:gd name="connsiteX28" fmla="*/ 1963737 w 10596562"/>
                <a:gd name="connsiteY28" fmla="*/ 3175 h 2478087"/>
                <a:gd name="connsiteX29" fmla="*/ 2924174 w 10596562"/>
                <a:gd name="connsiteY29" fmla="*/ 3175 h 2478087"/>
                <a:gd name="connsiteX30" fmla="*/ 3487737 w 10596562"/>
                <a:gd name="connsiteY30" fmla="*/ 1317625 h 2478087"/>
                <a:gd name="connsiteX31" fmla="*/ 3487737 w 10596562"/>
                <a:gd name="connsiteY31" fmla="*/ 2476500 h 2478087"/>
                <a:gd name="connsiteX32" fmla="*/ 2608262 w 10596562"/>
                <a:gd name="connsiteY32" fmla="*/ 2476500 h 2478087"/>
                <a:gd name="connsiteX33" fmla="*/ 2608262 w 10596562"/>
                <a:gd name="connsiteY33" fmla="*/ 1511300 h 2478087"/>
                <a:gd name="connsiteX34" fmla="*/ 4918937 w 10596562"/>
                <a:gd name="connsiteY34" fmla="*/ 0 h 2478087"/>
                <a:gd name="connsiteX35" fmla="*/ 5031489 w 10596562"/>
                <a:gd name="connsiteY35" fmla="*/ 13432 h 2478087"/>
                <a:gd name="connsiteX36" fmla="*/ 4981093 w 10596562"/>
                <a:gd name="connsiteY36" fmla="*/ 167898 h 2478087"/>
                <a:gd name="connsiteX37" fmla="*/ 5107084 w 10596562"/>
                <a:gd name="connsiteY37" fmla="*/ 411351 h 2478087"/>
                <a:gd name="connsiteX38" fmla="*/ 5857994 w 10596562"/>
                <a:gd name="connsiteY38" fmla="*/ 1373408 h 2478087"/>
                <a:gd name="connsiteX39" fmla="*/ 6057900 w 10596562"/>
                <a:gd name="connsiteY39" fmla="*/ 1902288 h 2478087"/>
                <a:gd name="connsiteX40" fmla="*/ 5488418 w 10596562"/>
                <a:gd name="connsiteY40" fmla="*/ 2476500 h 2478087"/>
                <a:gd name="connsiteX41" fmla="*/ 5359067 w 10596562"/>
                <a:gd name="connsiteY41" fmla="*/ 2463068 h 2478087"/>
                <a:gd name="connsiteX42" fmla="*/ 5409464 w 10596562"/>
                <a:gd name="connsiteY42" fmla="*/ 2323713 h 2478087"/>
                <a:gd name="connsiteX43" fmla="*/ 5275073 w 10596562"/>
                <a:gd name="connsiteY43" fmla="*/ 2066828 h 2478087"/>
                <a:gd name="connsiteX44" fmla="*/ 4527523 w 10596562"/>
                <a:gd name="connsiteY44" fmla="*/ 1106450 h 2478087"/>
                <a:gd name="connsiteX45" fmla="*/ 4325937 w 10596562"/>
                <a:gd name="connsiteY45" fmla="*/ 579249 h 2478087"/>
                <a:gd name="connsiteX46" fmla="*/ 4918937 w 10596562"/>
                <a:gd name="connsiteY46" fmla="*/ 0 h 2478087"/>
                <a:gd name="connsiteX47" fmla="*/ 593000 w 10596562"/>
                <a:gd name="connsiteY47" fmla="*/ 0 h 2478087"/>
                <a:gd name="connsiteX48" fmla="*/ 705552 w 10596562"/>
                <a:gd name="connsiteY48" fmla="*/ 13432 h 2478087"/>
                <a:gd name="connsiteX49" fmla="*/ 655156 w 10596562"/>
                <a:gd name="connsiteY49" fmla="*/ 167898 h 2478087"/>
                <a:gd name="connsiteX50" fmla="*/ 781147 w 10596562"/>
                <a:gd name="connsiteY50" fmla="*/ 411351 h 2478087"/>
                <a:gd name="connsiteX51" fmla="*/ 1532056 w 10596562"/>
                <a:gd name="connsiteY51" fmla="*/ 1373408 h 2478087"/>
                <a:gd name="connsiteX52" fmla="*/ 1731963 w 10596562"/>
                <a:gd name="connsiteY52" fmla="*/ 1900609 h 2478087"/>
                <a:gd name="connsiteX53" fmla="*/ 1162482 w 10596562"/>
                <a:gd name="connsiteY53" fmla="*/ 2476500 h 2478087"/>
                <a:gd name="connsiteX54" fmla="*/ 1033130 w 10596562"/>
                <a:gd name="connsiteY54" fmla="*/ 2463068 h 2478087"/>
                <a:gd name="connsiteX55" fmla="*/ 1083527 w 10596562"/>
                <a:gd name="connsiteY55" fmla="*/ 2322034 h 2478087"/>
                <a:gd name="connsiteX56" fmla="*/ 949136 w 10596562"/>
                <a:gd name="connsiteY56" fmla="*/ 2065149 h 2478087"/>
                <a:gd name="connsiteX57" fmla="*/ 201586 w 10596562"/>
                <a:gd name="connsiteY57" fmla="*/ 1106450 h 2478087"/>
                <a:gd name="connsiteX58" fmla="*/ 0 w 10596562"/>
                <a:gd name="connsiteY58" fmla="*/ 579249 h 2478087"/>
                <a:gd name="connsiteX59" fmla="*/ 593000 w 10596562"/>
                <a:gd name="connsiteY59" fmla="*/ 0 h 2478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0596562" h="2478087">
                  <a:moveTo>
                    <a:pt x="4347776" y="1240769"/>
                  </a:moveTo>
                  <a:cubicBezTo>
                    <a:pt x="5305311" y="2473142"/>
                    <a:pt x="5305311" y="2473142"/>
                    <a:pt x="5305311" y="2473142"/>
                  </a:cubicBezTo>
                  <a:cubicBezTo>
                    <a:pt x="4349455" y="2473142"/>
                    <a:pt x="4349455" y="2473142"/>
                    <a:pt x="4349455" y="2473142"/>
                  </a:cubicBezTo>
                  <a:close/>
                  <a:moveTo>
                    <a:pt x="23518" y="1240769"/>
                  </a:moveTo>
                  <a:cubicBezTo>
                    <a:pt x="979374" y="2473142"/>
                    <a:pt x="979374" y="2473142"/>
                    <a:pt x="979374" y="2473142"/>
                  </a:cubicBezTo>
                  <a:cubicBezTo>
                    <a:pt x="23518" y="2473142"/>
                    <a:pt x="23518" y="2473142"/>
                    <a:pt x="23518" y="2473142"/>
                  </a:cubicBezTo>
                  <a:close/>
                  <a:moveTo>
                    <a:pt x="6811962" y="835025"/>
                  </a:moveTo>
                  <a:lnTo>
                    <a:pt x="7315200" y="2476500"/>
                  </a:lnTo>
                  <a:lnTo>
                    <a:pt x="6283325" y="2476500"/>
                  </a:lnTo>
                  <a:close/>
                  <a:moveTo>
                    <a:pt x="5081886" y="3358"/>
                  </a:moveTo>
                  <a:cubicBezTo>
                    <a:pt x="5989025" y="3358"/>
                    <a:pt x="5989025" y="3358"/>
                    <a:pt x="5989025" y="3358"/>
                  </a:cubicBezTo>
                  <a:cubicBezTo>
                    <a:pt x="5989025" y="1178646"/>
                    <a:pt x="5989025" y="1178646"/>
                    <a:pt x="5989025" y="1178646"/>
                  </a:cubicBezTo>
                  <a:close/>
                  <a:moveTo>
                    <a:pt x="755949" y="3358"/>
                  </a:moveTo>
                  <a:cubicBezTo>
                    <a:pt x="1663088" y="3358"/>
                    <a:pt x="1663088" y="3358"/>
                    <a:pt x="1663088" y="3358"/>
                  </a:cubicBezTo>
                  <a:cubicBezTo>
                    <a:pt x="1663088" y="1178646"/>
                    <a:pt x="1663088" y="1178646"/>
                    <a:pt x="1663088" y="1178646"/>
                  </a:cubicBezTo>
                  <a:close/>
                  <a:moveTo>
                    <a:pt x="9564688" y="3175"/>
                  </a:moveTo>
                  <a:lnTo>
                    <a:pt x="10596562" y="3175"/>
                  </a:lnTo>
                  <a:lnTo>
                    <a:pt x="10072688" y="1641475"/>
                  </a:lnTo>
                  <a:close/>
                  <a:moveTo>
                    <a:pt x="8407400" y="3175"/>
                  </a:moveTo>
                  <a:lnTo>
                    <a:pt x="9324976" y="3175"/>
                  </a:lnTo>
                  <a:lnTo>
                    <a:pt x="9952038" y="2012950"/>
                  </a:lnTo>
                  <a:lnTo>
                    <a:pt x="9805988" y="2478087"/>
                  </a:lnTo>
                  <a:lnTo>
                    <a:pt x="9172576" y="2478087"/>
                  </a:lnTo>
                  <a:close/>
                  <a:moveTo>
                    <a:pt x="7078662" y="3175"/>
                  </a:moveTo>
                  <a:lnTo>
                    <a:pt x="7712074" y="3175"/>
                  </a:lnTo>
                  <a:lnTo>
                    <a:pt x="8470900" y="2478087"/>
                  </a:lnTo>
                  <a:lnTo>
                    <a:pt x="7551738" y="2478087"/>
                  </a:lnTo>
                  <a:lnTo>
                    <a:pt x="6932612" y="460375"/>
                  </a:lnTo>
                  <a:close/>
                  <a:moveTo>
                    <a:pt x="1963737" y="3175"/>
                  </a:moveTo>
                  <a:lnTo>
                    <a:pt x="2924174" y="3175"/>
                  </a:lnTo>
                  <a:lnTo>
                    <a:pt x="3487737" y="1317625"/>
                  </a:lnTo>
                  <a:lnTo>
                    <a:pt x="3487737" y="2476500"/>
                  </a:lnTo>
                  <a:lnTo>
                    <a:pt x="2608262" y="2476500"/>
                  </a:lnTo>
                  <a:lnTo>
                    <a:pt x="2608262" y="1511300"/>
                  </a:lnTo>
                  <a:close/>
                  <a:moveTo>
                    <a:pt x="4918937" y="0"/>
                  </a:moveTo>
                  <a:cubicBezTo>
                    <a:pt x="4967654" y="0"/>
                    <a:pt x="4982773" y="6716"/>
                    <a:pt x="5031489" y="13432"/>
                  </a:cubicBezTo>
                  <a:cubicBezTo>
                    <a:pt x="4982773" y="65480"/>
                    <a:pt x="4981093" y="114171"/>
                    <a:pt x="4981093" y="167898"/>
                  </a:cubicBezTo>
                  <a:cubicBezTo>
                    <a:pt x="4981093" y="243453"/>
                    <a:pt x="5034849" y="319007"/>
                    <a:pt x="5107084" y="411351"/>
                  </a:cubicBezTo>
                  <a:cubicBezTo>
                    <a:pt x="5857994" y="1373408"/>
                    <a:pt x="5857994" y="1373408"/>
                    <a:pt x="5857994" y="1373408"/>
                  </a:cubicBezTo>
                  <a:cubicBezTo>
                    <a:pt x="5989025" y="1541307"/>
                    <a:pt x="6057900" y="1678983"/>
                    <a:pt x="6057900" y="1902288"/>
                  </a:cubicBezTo>
                  <a:cubicBezTo>
                    <a:pt x="6057900" y="2228011"/>
                    <a:pt x="5807597" y="2476500"/>
                    <a:pt x="5488418" y="2476500"/>
                  </a:cubicBezTo>
                  <a:cubicBezTo>
                    <a:pt x="5446421" y="2476500"/>
                    <a:pt x="5431302" y="2473142"/>
                    <a:pt x="5359067" y="2463068"/>
                  </a:cubicBezTo>
                  <a:cubicBezTo>
                    <a:pt x="5406104" y="2419415"/>
                    <a:pt x="5409464" y="2370724"/>
                    <a:pt x="5409464" y="2323713"/>
                  </a:cubicBezTo>
                  <a:cubicBezTo>
                    <a:pt x="5409464" y="2231369"/>
                    <a:pt x="5347308" y="2159172"/>
                    <a:pt x="5275073" y="2066828"/>
                  </a:cubicBezTo>
                  <a:cubicBezTo>
                    <a:pt x="4527523" y="1106450"/>
                    <a:pt x="4527523" y="1106450"/>
                    <a:pt x="4527523" y="1106450"/>
                  </a:cubicBezTo>
                  <a:cubicBezTo>
                    <a:pt x="4398172" y="938552"/>
                    <a:pt x="4325937" y="802554"/>
                    <a:pt x="4325937" y="579249"/>
                  </a:cubicBezTo>
                  <a:cubicBezTo>
                    <a:pt x="4325937" y="253527"/>
                    <a:pt x="4569521" y="0"/>
                    <a:pt x="4918937" y="0"/>
                  </a:cubicBezTo>
                  <a:close/>
                  <a:moveTo>
                    <a:pt x="593000" y="0"/>
                  </a:moveTo>
                  <a:cubicBezTo>
                    <a:pt x="641717" y="0"/>
                    <a:pt x="656836" y="6716"/>
                    <a:pt x="705552" y="13432"/>
                  </a:cubicBezTo>
                  <a:cubicBezTo>
                    <a:pt x="656836" y="65480"/>
                    <a:pt x="655156" y="112492"/>
                    <a:pt x="655156" y="167898"/>
                  </a:cubicBezTo>
                  <a:cubicBezTo>
                    <a:pt x="655156" y="243453"/>
                    <a:pt x="708912" y="319007"/>
                    <a:pt x="781147" y="411351"/>
                  </a:cubicBezTo>
                  <a:cubicBezTo>
                    <a:pt x="1532056" y="1373408"/>
                    <a:pt x="1532056" y="1373408"/>
                    <a:pt x="1532056" y="1373408"/>
                  </a:cubicBezTo>
                  <a:cubicBezTo>
                    <a:pt x="1663088" y="1541307"/>
                    <a:pt x="1731963" y="1678983"/>
                    <a:pt x="1731963" y="1900609"/>
                  </a:cubicBezTo>
                  <a:cubicBezTo>
                    <a:pt x="1731963" y="2226332"/>
                    <a:pt x="1481660" y="2476500"/>
                    <a:pt x="1162482" y="2476500"/>
                  </a:cubicBezTo>
                  <a:cubicBezTo>
                    <a:pt x="1120484" y="2476500"/>
                    <a:pt x="1105365" y="2473142"/>
                    <a:pt x="1033130" y="2463068"/>
                  </a:cubicBezTo>
                  <a:cubicBezTo>
                    <a:pt x="1080167" y="2417736"/>
                    <a:pt x="1083527" y="2370724"/>
                    <a:pt x="1083527" y="2322034"/>
                  </a:cubicBezTo>
                  <a:cubicBezTo>
                    <a:pt x="1083527" y="2229690"/>
                    <a:pt x="1021371" y="2157493"/>
                    <a:pt x="949136" y="2065149"/>
                  </a:cubicBezTo>
                  <a:cubicBezTo>
                    <a:pt x="201586" y="1106450"/>
                    <a:pt x="201586" y="1106450"/>
                    <a:pt x="201586" y="1106450"/>
                  </a:cubicBezTo>
                  <a:cubicBezTo>
                    <a:pt x="72235" y="938552"/>
                    <a:pt x="0" y="800875"/>
                    <a:pt x="0" y="579249"/>
                  </a:cubicBezTo>
                  <a:cubicBezTo>
                    <a:pt x="0" y="253527"/>
                    <a:pt x="243584" y="0"/>
                    <a:pt x="59300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nb-NO"/>
            </a:p>
          </p:txBody>
        </p:sp>
        <p:sp>
          <p:nvSpPr>
            <p:cNvPr id="18" name="Freeform 20">
              <a:extLst>
                <a:ext uri="{FF2B5EF4-FFF2-40B4-BE49-F238E27FC236}">
                  <a16:creationId xmlns:a16="http://schemas.microsoft.com/office/drawing/2014/main" id="{FD1B6A8C-5887-44F7-8FDF-229D88A1B798}"/>
                </a:ext>
              </a:extLst>
            </p:cNvPr>
            <p:cNvSpPr/>
            <p:nvPr userDrawn="1">
              <p:custDataLst>
                <p:tags r:id="rId2"/>
              </p:custDataLst>
            </p:nvPr>
          </p:nvSpPr>
          <p:spPr bwMode="auto">
            <a:xfrm>
              <a:off x="-12555857" y="-88386"/>
              <a:ext cx="5694363" cy="5016500"/>
            </a:xfrm>
            <a:custGeom>
              <a:avLst/>
              <a:gdLst>
                <a:gd name="T0" fmla="*/ 3034 w 3391"/>
                <a:gd name="T1" fmla="*/ 1518 h 2987"/>
                <a:gd name="T2" fmla="*/ 2613 w 3391"/>
                <a:gd name="T3" fmla="*/ 574 h 2987"/>
                <a:gd name="T4" fmla="*/ 1594 w 3391"/>
                <a:gd name="T5" fmla="*/ 152 h 2987"/>
                <a:gd name="T6" fmla="*/ 574 w 3391"/>
                <a:gd name="T7" fmla="*/ 574 h 2987"/>
                <a:gd name="T8" fmla="*/ 151 w 3391"/>
                <a:gd name="T9" fmla="*/ 1594 h 2987"/>
                <a:gd name="T10" fmla="*/ 574 w 3391"/>
                <a:gd name="T11" fmla="*/ 2614 h 2987"/>
                <a:gd name="T12" fmla="*/ 823 w 3391"/>
                <a:gd name="T13" fmla="*/ 2811 h 2987"/>
                <a:gd name="T14" fmla="*/ 823 w 3391"/>
                <a:gd name="T15" fmla="*/ 2987 h 2987"/>
                <a:gd name="T16" fmla="*/ 467 w 3391"/>
                <a:gd name="T17" fmla="*/ 2721 h 2987"/>
                <a:gd name="T18" fmla="*/ 0 w 3391"/>
                <a:gd name="T19" fmla="*/ 1594 h 2987"/>
                <a:gd name="T20" fmla="*/ 1594 w 3391"/>
                <a:gd name="T21" fmla="*/ 0 h 2987"/>
                <a:gd name="T22" fmla="*/ 2720 w 3391"/>
                <a:gd name="T23" fmla="*/ 467 h 2987"/>
                <a:gd name="T24" fmla="*/ 3186 w 3391"/>
                <a:gd name="T25" fmla="*/ 1518 h 2987"/>
                <a:gd name="T26" fmla="*/ 3391 w 3391"/>
                <a:gd name="T27" fmla="*/ 1519 h 2987"/>
                <a:gd name="T28" fmla="*/ 3112 w 3391"/>
                <a:gd name="T29" fmla="*/ 2160 h 2987"/>
                <a:gd name="T30" fmla="*/ 2838 w 3391"/>
                <a:gd name="T31" fmla="*/ 1519 h 2987"/>
                <a:gd name="T32" fmla="*/ 3034 w 3391"/>
                <a:gd name="T33" fmla="*/ 1518 h 2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91" h="2987">
                  <a:moveTo>
                    <a:pt x="3034" y="1518"/>
                  </a:moveTo>
                  <a:cubicBezTo>
                    <a:pt x="3015" y="1160"/>
                    <a:pt x="2867" y="828"/>
                    <a:pt x="2613" y="574"/>
                  </a:cubicBezTo>
                  <a:cubicBezTo>
                    <a:pt x="2341" y="302"/>
                    <a:pt x="1979" y="152"/>
                    <a:pt x="1594" y="152"/>
                  </a:cubicBezTo>
                  <a:cubicBezTo>
                    <a:pt x="1208" y="152"/>
                    <a:pt x="846" y="302"/>
                    <a:pt x="574" y="574"/>
                  </a:cubicBezTo>
                  <a:cubicBezTo>
                    <a:pt x="301" y="846"/>
                    <a:pt x="151" y="1209"/>
                    <a:pt x="151" y="1594"/>
                  </a:cubicBezTo>
                  <a:cubicBezTo>
                    <a:pt x="151" y="1979"/>
                    <a:pt x="301" y="2341"/>
                    <a:pt x="574" y="2614"/>
                  </a:cubicBezTo>
                  <a:cubicBezTo>
                    <a:pt x="650" y="2690"/>
                    <a:pt x="734" y="2755"/>
                    <a:pt x="823" y="2811"/>
                  </a:cubicBezTo>
                  <a:cubicBezTo>
                    <a:pt x="823" y="2987"/>
                    <a:pt x="823" y="2987"/>
                    <a:pt x="823" y="2987"/>
                  </a:cubicBezTo>
                  <a:cubicBezTo>
                    <a:pt x="694" y="2916"/>
                    <a:pt x="574" y="2828"/>
                    <a:pt x="467" y="2721"/>
                  </a:cubicBezTo>
                  <a:cubicBezTo>
                    <a:pt x="166" y="2420"/>
                    <a:pt x="0" y="2020"/>
                    <a:pt x="0" y="1594"/>
                  </a:cubicBezTo>
                  <a:cubicBezTo>
                    <a:pt x="0" y="715"/>
                    <a:pt x="715" y="0"/>
                    <a:pt x="1594" y="0"/>
                  </a:cubicBezTo>
                  <a:cubicBezTo>
                    <a:pt x="2019" y="0"/>
                    <a:pt x="2419" y="166"/>
                    <a:pt x="2720" y="467"/>
                  </a:cubicBezTo>
                  <a:cubicBezTo>
                    <a:pt x="3003" y="749"/>
                    <a:pt x="3166" y="1122"/>
                    <a:pt x="3186" y="1518"/>
                  </a:cubicBezTo>
                  <a:cubicBezTo>
                    <a:pt x="3391" y="1519"/>
                    <a:pt x="3391" y="1519"/>
                    <a:pt x="3391" y="1519"/>
                  </a:cubicBezTo>
                  <a:cubicBezTo>
                    <a:pt x="3112" y="2160"/>
                    <a:pt x="3112" y="2160"/>
                    <a:pt x="3112" y="2160"/>
                  </a:cubicBezTo>
                  <a:cubicBezTo>
                    <a:pt x="2838" y="1519"/>
                    <a:pt x="2838" y="1519"/>
                    <a:pt x="2838" y="1519"/>
                  </a:cubicBezTo>
                  <a:lnTo>
                    <a:pt x="3034" y="15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nb-NO"/>
            </a:p>
          </p:txBody>
        </p:sp>
      </p:grpSp>
      <p:grpSp>
        <p:nvGrpSpPr>
          <p:cNvPr id="27" name="Group citat">
            <a:extLst>
              <a:ext uri="{FF2B5EF4-FFF2-40B4-BE49-F238E27FC236}">
                <a16:creationId xmlns:a16="http://schemas.microsoft.com/office/drawing/2014/main" id="{0708FCB9-E169-4D4D-98D3-5C17884F35CD}"/>
              </a:ext>
            </a:extLst>
          </p:cNvPr>
          <p:cNvGrpSpPr/>
          <p:nvPr userDrawn="1"/>
        </p:nvGrpSpPr>
        <p:grpSpPr>
          <a:xfrm>
            <a:off x="459172" y="546700"/>
            <a:ext cx="2259146" cy="2271413"/>
            <a:chOff x="8669325" y="539750"/>
            <a:chExt cx="2979749" cy="2995930"/>
          </a:xfrm>
          <a:solidFill>
            <a:srgbClr val="FFFFFF">
              <a:alpha val="10196"/>
            </a:srgbClr>
          </a:solidFill>
        </p:grpSpPr>
        <p:sp>
          <p:nvSpPr>
            <p:cNvPr id="28" name="Freeform: Shape 27">
              <a:extLst>
                <a:ext uri="{FF2B5EF4-FFF2-40B4-BE49-F238E27FC236}">
                  <a16:creationId xmlns:a16="http://schemas.microsoft.com/office/drawing/2014/main" id="{782D0F76-0F37-43E9-9E01-51DAA98D4FD9}"/>
                </a:ext>
              </a:extLst>
            </p:cNvPr>
            <p:cNvSpPr/>
            <p:nvPr/>
          </p:nvSpPr>
          <p:spPr>
            <a:xfrm>
              <a:off x="10222079" y="539750"/>
              <a:ext cx="1426995" cy="2995930"/>
            </a:xfrm>
            <a:custGeom>
              <a:avLst/>
              <a:gdLst>
                <a:gd name="connsiteX0" fmla="*/ 215445 w 2350116"/>
                <a:gd name="connsiteY0" fmla="*/ 0 h 5533863"/>
                <a:gd name="connsiteX1" fmla="*/ 2350116 w 2350116"/>
                <a:gd name="connsiteY1" fmla="*/ 0 h 5533863"/>
                <a:gd name="connsiteX2" fmla="*/ 2350116 w 2350116"/>
                <a:gd name="connsiteY2" fmla="*/ 2144837 h 5533863"/>
                <a:gd name="connsiteX3" fmla="*/ 2350116 w 2350116"/>
                <a:gd name="connsiteY3" fmla="*/ 2327614 h 5533863"/>
                <a:gd name="connsiteX4" fmla="*/ 2345152 w 2350116"/>
                <a:gd name="connsiteY4" fmla="*/ 2327614 h 5533863"/>
                <a:gd name="connsiteX5" fmla="*/ 2343708 w 2350116"/>
                <a:gd name="connsiteY5" fmla="*/ 2380784 h 5533863"/>
                <a:gd name="connsiteX6" fmla="*/ 922515 w 2350116"/>
                <a:gd name="connsiteY6" fmla="*/ 5331512 h 5533863"/>
                <a:gd name="connsiteX7" fmla="*/ 678057 w 2350116"/>
                <a:gd name="connsiteY7" fmla="*/ 5533863 h 5533863"/>
                <a:gd name="connsiteX8" fmla="*/ 0 w 2350116"/>
                <a:gd name="connsiteY8" fmla="*/ 4855806 h 5533863"/>
                <a:gd name="connsiteX9" fmla="*/ 160408 w 2350116"/>
                <a:gd name="connsiteY9" fmla="*/ 4675278 h 5533863"/>
                <a:gd name="connsiteX10" fmla="*/ 1116317 w 2350116"/>
                <a:gd name="connsiteY10" fmla="*/ 2376907 h 5533863"/>
                <a:gd name="connsiteX11" fmla="*/ 1119963 w 2350116"/>
                <a:gd name="connsiteY11" fmla="*/ 2327614 h 5533863"/>
                <a:gd name="connsiteX12" fmla="*/ 215445 w 2350116"/>
                <a:gd name="connsiteY12" fmla="*/ 2327614 h 5533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50116" h="5533863">
                  <a:moveTo>
                    <a:pt x="215445" y="0"/>
                  </a:moveTo>
                  <a:lnTo>
                    <a:pt x="2350116" y="0"/>
                  </a:lnTo>
                  <a:lnTo>
                    <a:pt x="2350116" y="2144837"/>
                  </a:lnTo>
                  <a:lnTo>
                    <a:pt x="2350116" y="2327614"/>
                  </a:lnTo>
                  <a:lnTo>
                    <a:pt x="2345152" y="2327614"/>
                  </a:lnTo>
                  <a:lnTo>
                    <a:pt x="2343708" y="2380784"/>
                  </a:lnTo>
                  <a:cubicBezTo>
                    <a:pt x="2279905" y="3552416"/>
                    <a:pt x="1743812" y="4598353"/>
                    <a:pt x="922515" y="5331512"/>
                  </a:cubicBezTo>
                  <a:lnTo>
                    <a:pt x="678057" y="5533863"/>
                  </a:lnTo>
                  <a:lnTo>
                    <a:pt x="0" y="4855806"/>
                  </a:lnTo>
                  <a:lnTo>
                    <a:pt x="160408" y="4675278"/>
                  </a:lnTo>
                  <a:cubicBezTo>
                    <a:pt x="691275" y="4030923"/>
                    <a:pt x="1032647" y="3233779"/>
                    <a:pt x="1116317" y="2376907"/>
                  </a:cubicBezTo>
                  <a:lnTo>
                    <a:pt x="1119963" y="2327614"/>
                  </a:lnTo>
                  <a:lnTo>
                    <a:pt x="215445" y="2327614"/>
                  </a:ln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sz="2000" noProof="0" dirty="0" err="1"/>
            </a:p>
          </p:txBody>
        </p:sp>
        <p:sp>
          <p:nvSpPr>
            <p:cNvPr id="29" name="Freeform: Shape 28">
              <a:extLst>
                <a:ext uri="{FF2B5EF4-FFF2-40B4-BE49-F238E27FC236}">
                  <a16:creationId xmlns:a16="http://schemas.microsoft.com/office/drawing/2014/main" id="{5343FBCE-4020-4C86-AC43-2D25D2717FC6}"/>
                </a:ext>
              </a:extLst>
            </p:cNvPr>
            <p:cNvSpPr/>
            <p:nvPr/>
          </p:nvSpPr>
          <p:spPr>
            <a:xfrm>
              <a:off x="8669325" y="539750"/>
              <a:ext cx="1426995" cy="2995930"/>
            </a:xfrm>
            <a:custGeom>
              <a:avLst/>
              <a:gdLst>
                <a:gd name="connsiteX0" fmla="*/ 215445 w 2350116"/>
                <a:gd name="connsiteY0" fmla="*/ 0 h 5533863"/>
                <a:gd name="connsiteX1" fmla="*/ 2350116 w 2350116"/>
                <a:gd name="connsiteY1" fmla="*/ 0 h 5533863"/>
                <a:gd name="connsiteX2" fmla="*/ 2350116 w 2350116"/>
                <a:gd name="connsiteY2" fmla="*/ 2144837 h 5533863"/>
                <a:gd name="connsiteX3" fmla="*/ 2350116 w 2350116"/>
                <a:gd name="connsiteY3" fmla="*/ 2327614 h 5533863"/>
                <a:gd name="connsiteX4" fmla="*/ 2345152 w 2350116"/>
                <a:gd name="connsiteY4" fmla="*/ 2327614 h 5533863"/>
                <a:gd name="connsiteX5" fmla="*/ 2343708 w 2350116"/>
                <a:gd name="connsiteY5" fmla="*/ 2380784 h 5533863"/>
                <a:gd name="connsiteX6" fmla="*/ 922515 w 2350116"/>
                <a:gd name="connsiteY6" fmla="*/ 5331512 h 5533863"/>
                <a:gd name="connsiteX7" fmla="*/ 678057 w 2350116"/>
                <a:gd name="connsiteY7" fmla="*/ 5533863 h 5533863"/>
                <a:gd name="connsiteX8" fmla="*/ 0 w 2350116"/>
                <a:gd name="connsiteY8" fmla="*/ 4855806 h 5533863"/>
                <a:gd name="connsiteX9" fmla="*/ 160408 w 2350116"/>
                <a:gd name="connsiteY9" fmla="*/ 4675278 h 5533863"/>
                <a:gd name="connsiteX10" fmla="*/ 1116317 w 2350116"/>
                <a:gd name="connsiteY10" fmla="*/ 2376907 h 5533863"/>
                <a:gd name="connsiteX11" fmla="*/ 1119963 w 2350116"/>
                <a:gd name="connsiteY11" fmla="*/ 2327614 h 5533863"/>
                <a:gd name="connsiteX12" fmla="*/ 215445 w 2350116"/>
                <a:gd name="connsiteY12" fmla="*/ 2327614 h 5533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50116" h="5533863">
                  <a:moveTo>
                    <a:pt x="215445" y="0"/>
                  </a:moveTo>
                  <a:lnTo>
                    <a:pt x="2350116" y="0"/>
                  </a:lnTo>
                  <a:lnTo>
                    <a:pt x="2350116" y="2144837"/>
                  </a:lnTo>
                  <a:lnTo>
                    <a:pt x="2350116" y="2327614"/>
                  </a:lnTo>
                  <a:lnTo>
                    <a:pt x="2345152" y="2327614"/>
                  </a:lnTo>
                  <a:lnTo>
                    <a:pt x="2343708" y="2380784"/>
                  </a:lnTo>
                  <a:cubicBezTo>
                    <a:pt x="2279905" y="3552416"/>
                    <a:pt x="1743812" y="4598353"/>
                    <a:pt x="922515" y="5331512"/>
                  </a:cubicBezTo>
                  <a:lnTo>
                    <a:pt x="678057" y="5533863"/>
                  </a:lnTo>
                  <a:lnTo>
                    <a:pt x="0" y="4855806"/>
                  </a:lnTo>
                  <a:lnTo>
                    <a:pt x="160408" y="4675278"/>
                  </a:lnTo>
                  <a:cubicBezTo>
                    <a:pt x="691275" y="4030923"/>
                    <a:pt x="1032647" y="3233779"/>
                    <a:pt x="1116317" y="2376907"/>
                  </a:cubicBezTo>
                  <a:lnTo>
                    <a:pt x="1119963" y="2327614"/>
                  </a:lnTo>
                  <a:lnTo>
                    <a:pt x="215445" y="2327614"/>
                  </a:ln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sz="2000" noProof="0" dirty="0" err="1"/>
            </a:p>
          </p:txBody>
        </p:sp>
      </p:grpSp>
    </p:spTree>
    <p:extLst>
      <p:ext uri="{BB962C8B-B14F-4D97-AF65-F5344CB8AC3E}">
        <p14:creationId xmlns:p14="http://schemas.microsoft.com/office/powerpoint/2010/main" val="51749432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 preserve="1">
  <p:cSld name="Paus/breaker/avsnitt">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008000" y="1422000"/>
            <a:ext cx="8902800" cy="2437200"/>
          </a:xfrm>
        </p:spPr>
        <p:txBody>
          <a:bodyPr anchor="t" anchorCtr="0"/>
          <a:lstStyle>
            <a:lvl1pPr algn="l">
              <a:lnSpc>
                <a:spcPct val="90000"/>
              </a:lnSpc>
              <a:defRPr sz="8800" spc="-400" baseline="0">
                <a:solidFill>
                  <a:schemeClr val="bg1"/>
                </a:solidFill>
              </a:defRPr>
            </a:lvl1pPr>
          </a:lstStyle>
          <a:p>
            <a:r>
              <a:rPr lang="sv-SE" dirty="0"/>
              <a:t>Klicka för att lägga till rubrik</a:t>
            </a:r>
          </a:p>
        </p:txBody>
      </p:sp>
      <p:sp>
        <p:nvSpPr>
          <p:cNvPr id="3" name="Subtitle 2"/>
          <p:cNvSpPr>
            <a:spLocks noGrp="1"/>
          </p:cNvSpPr>
          <p:nvPr>
            <p:ph type="subTitle" idx="1" hasCustomPrompt="1"/>
          </p:nvPr>
        </p:nvSpPr>
        <p:spPr>
          <a:xfrm>
            <a:off x="1080000" y="1011600"/>
            <a:ext cx="5403600" cy="309600"/>
          </a:xfrm>
        </p:spPr>
        <p:txBody>
          <a:bodyPr anchor="b" anchorCtr="0"/>
          <a:lstStyle>
            <a:lvl1pPr marL="0" indent="0" algn="l">
              <a:spcBef>
                <a:spcPts val="0"/>
              </a:spcBef>
              <a:spcAft>
                <a:spcPts val="0"/>
              </a:spcAft>
              <a:buFont typeface="Arial" panose="020B0604020202020204" pitchFamily="34" charset="0"/>
              <a:buChar char="​"/>
              <a:defRPr sz="2000">
                <a:solidFill>
                  <a:schemeClr val="bg1"/>
                </a:solidFill>
              </a:defRPr>
            </a:lvl1pPr>
            <a:lvl2pPr marL="0" indent="0" algn="l">
              <a:spcBef>
                <a:spcPts val="0"/>
              </a:spcBef>
              <a:buFont typeface="Arial" panose="020B0604020202020204" pitchFamily="34" charset="0"/>
              <a:buChar char="​"/>
              <a:defRPr sz="2000">
                <a:solidFill>
                  <a:schemeClr val="bg1"/>
                </a:solidFill>
              </a:defRPr>
            </a:lvl2pPr>
            <a:lvl3pPr marL="0" indent="0" algn="l">
              <a:buFont typeface="Arial" panose="020B0604020202020204" pitchFamily="34" charset="0"/>
              <a:buChar char="​"/>
              <a:defRPr sz="2000">
                <a:solidFill>
                  <a:schemeClr val="bg1"/>
                </a:solidFill>
              </a:defRPr>
            </a:lvl3pPr>
            <a:lvl4pPr marL="0" indent="0" algn="l">
              <a:spcBef>
                <a:spcPts val="0"/>
              </a:spcBef>
              <a:buFont typeface="Arial" panose="020B0604020202020204" pitchFamily="34" charset="0"/>
              <a:buChar char="​"/>
              <a:defRPr sz="2000">
                <a:solidFill>
                  <a:schemeClr val="bg1"/>
                </a:solidFill>
              </a:defRPr>
            </a:lvl4pPr>
            <a:lvl5pPr marL="0" indent="0" algn="l">
              <a:spcBef>
                <a:spcPts val="0"/>
              </a:spcBef>
              <a:buFont typeface="Arial" panose="020B0604020202020204" pitchFamily="34" charset="0"/>
              <a:buChar char="​"/>
              <a:defRPr sz="2000">
                <a:solidFill>
                  <a:schemeClr val="bg1"/>
                </a:solidFill>
              </a:defRPr>
            </a:lvl5pPr>
            <a:lvl6pPr marL="0" indent="0" algn="l">
              <a:spcBef>
                <a:spcPts val="0"/>
              </a:spcBef>
              <a:buFont typeface="Arial" panose="020B0604020202020204" pitchFamily="34" charset="0"/>
              <a:buChar char="​"/>
              <a:defRPr sz="2000">
                <a:solidFill>
                  <a:schemeClr val="bg1"/>
                </a:solidFill>
              </a:defRPr>
            </a:lvl6pPr>
            <a:lvl7pPr marL="0" indent="0" algn="l">
              <a:spcBef>
                <a:spcPts val="0"/>
              </a:spcBef>
              <a:buFont typeface="Arial" panose="020B0604020202020204" pitchFamily="34" charset="0"/>
              <a:buChar char="​"/>
              <a:defRPr sz="2000">
                <a:solidFill>
                  <a:schemeClr val="bg1"/>
                </a:solidFill>
              </a:defRPr>
            </a:lvl7pPr>
            <a:lvl8pPr marL="0" indent="0" algn="l">
              <a:spcBef>
                <a:spcPts val="0"/>
              </a:spcBef>
              <a:buFont typeface="Arial" panose="020B0604020202020204" pitchFamily="34" charset="0"/>
              <a:buChar char="​"/>
              <a:defRPr sz="2000">
                <a:solidFill>
                  <a:schemeClr val="bg1"/>
                </a:solidFill>
              </a:defRPr>
            </a:lvl8pPr>
            <a:lvl9pPr marL="0" indent="0" algn="l">
              <a:spcBef>
                <a:spcPts val="0"/>
              </a:spcBef>
              <a:buFont typeface="Arial" panose="020B0604020202020204" pitchFamily="34" charset="0"/>
              <a:buChar char="​"/>
              <a:defRPr sz="2000">
                <a:solidFill>
                  <a:schemeClr val="bg1"/>
                </a:solidFill>
              </a:defRPr>
            </a:lvl9pPr>
          </a:lstStyle>
          <a:p>
            <a:r>
              <a:rPr lang="sv-SE" dirty="0"/>
              <a:t>Klicka för att infoga text</a:t>
            </a:r>
          </a:p>
        </p:txBody>
      </p:sp>
      <p:sp>
        <p:nvSpPr>
          <p:cNvPr id="9" name="Oval 7">
            <a:extLst>
              <a:ext uri="{FF2B5EF4-FFF2-40B4-BE49-F238E27FC236}">
                <a16:creationId xmlns:a16="http://schemas.microsoft.com/office/drawing/2014/main" id="{C34AED36-D86F-493D-A680-880A8F8C7C95}"/>
              </a:ext>
            </a:extLst>
          </p:cNvPr>
          <p:cNvSpPr>
            <a:spLocks noChangeArrowheads="1"/>
          </p:cNvSpPr>
          <p:nvPr userDrawn="1"/>
        </p:nvSpPr>
        <p:spPr bwMode="auto">
          <a:xfrm>
            <a:off x="8259499" y="-6062926"/>
            <a:ext cx="9161987" cy="9154710"/>
          </a:xfrm>
          <a:prstGeom prst="ellipse">
            <a:avLst/>
          </a:prstGeom>
          <a:noFill/>
          <a:ln w="11113" cap="flat">
            <a:solidFill>
              <a:srgbClr val="FFFFFF">
                <a:alpha val="30196"/>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sv-SE" dirty="0"/>
          </a:p>
        </p:txBody>
      </p:sp>
      <p:grpSp>
        <p:nvGrpSpPr>
          <p:cNvPr id="11" name="Group 10">
            <a:extLst>
              <a:ext uri="{FF2B5EF4-FFF2-40B4-BE49-F238E27FC236}">
                <a16:creationId xmlns:a16="http://schemas.microsoft.com/office/drawing/2014/main" id="{AD625341-A96C-4152-A86B-361F9C30A089}"/>
              </a:ext>
            </a:extLst>
          </p:cNvPr>
          <p:cNvGrpSpPr/>
          <p:nvPr userDrawn="1"/>
        </p:nvGrpSpPr>
        <p:grpSpPr>
          <a:xfrm>
            <a:off x="8704934" y="-5617491"/>
            <a:ext cx="9614700" cy="9557932"/>
            <a:chOff x="8704934" y="-5617491"/>
            <a:chExt cx="9614700" cy="9557932"/>
          </a:xfrm>
        </p:grpSpPr>
        <p:sp>
          <p:nvSpPr>
            <p:cNvPr id="12" name="Freeform 8">
              <a:extLst>
                <a:ext uri="{FF2B5EF4-FFF2-40B4-BE49-F238E27FC236}">
                  <a16:creationId xmlns:a16="http://schemas.microsoft.com/office/drawing/2014/main" id="{2B269DF7-D347-4F9C-A403-A73653617097}"/>
                </a:ext>
              </a:extLst>
            </p:cNvPr>
            <p:cNvSpPr>
              <a:spLocks/>
            </p:cNvSpPr>
            <p:nvPr/>
          </p:nvSpPr>
          <p:spPr bwMode="auto">
            <a:xfrm>
              <a:off x="8704934" y="-5617491"/>
              <a:ext cx="8268206" cy="8265295"/>
            </a:xfrm>
            <a:custGeom>
              <a:avLst/>
              <a:gdLst>
                <a:gd name="T0" fmla="*/ 1189 w 2378"/>
                <a:gd name="T1" fmla="*/ 2378 h 2378"/>
                <a:gd name="T2" fmla="*/ 2030 w 2378"/>
                <a:gd name="T3" fmla="*/ 2030 h 2378"/>
                <a:gd name="T4" fmla="*/ 2378 w 2378"/>
                <a:gd name="T5" fmla="*/ 1189 h 2378"/>
                <a:gd name="T6" fmla="*/ 2030 w 2378"/>
                <a:gd name="T7" fmla="*/ 348 h 2378"/>
                <a:gd name="T8" fmla="*/ 1189 w 2378"/>
                <a:gd name="T9" fmla="*/ 0 h 2378"/>
                <a:gd name="T10" fmla="*/ 348 w 2378"/>
                <a:gd name="T11" fmla="*/ 348 h 2378"/>
                <a:gd name="T12" fmla="*/ 0 w 2378"/>
                <a:gd name="T13" fmla="*/ 1189 h 2378"/>
                <a:gd name="T14" fmla="*/ 348 w 2378"/>
                <a:gd name="T15" fmla="*/ 2030 h 2378"/>
                <a:gd name="T16" fmla="*/ 1189 w 2378"/>
                <a:gd name="T17" fmla="*/ 2378 h 2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78" h="2378">
                  <a:moveTo>
                    <a:pt x="1189" y="2378"/>
                  </a:moveTo>
                  <a:cubicBezTo>
                    <a:pt x="1518" y="2378"/>
                    <a:pt x="1815" y="2245"/>
                    <a:pt x="2030" y="2030"/>
                  </a:cubicBezTo>
                  <a:cubicBezTo>
                    <a:pt x="2245" y="1814"/>
                    <a:pt x="2378" y="1518"/>
                    <a:pt x="2378" y="1189"/>
                  </a:cubicBezTo>
                  <a:cubicBezTo>
                    <a:pt x="2378" y="860"/>
                    <a:pt x="2245" y="563"/>
                    <a:pt x="2030" y="348"/>
                  </a:cubicBezTo>
                  <a:cubicBezTo>
                    <a:pt x="1815" y="133"/>
                    <a:pt x="1518" y="0"/>
                    <a:pt x="1189" y="0"/>
                  </a:cubicBezTo>
                  <a:cubicBezTo>
                    <a:pt x="861" y="0"/>
                    <a:pt x="564" y="133"/>
                    <a:pt x="348" y="348"/>
                  </a:cubicBezTo>
                  <a:cubicBezTo>
                    <a:pt x="133" y="563"/>
                    <a:pt x="0" y="860"/>
                    <a:pt x="0" y="1189"/>
                  </a:cubicBezTo>
                  <a:cubicBezTo>
                    <a:pt x="0" y="1518"/>
                    <a:pt x="133" y="1814"/>
                    <a:pt x="348" y="2030"/>
                  </a:cubicBezTo>
                  <a:cubicBezTo>
                    <a:pt x="564" y="2245"/>
                    <a:pt x="861" y="2378"/>
                    <a:pt x="1189" y="2378"/>
                  </a:cubicBezTo>
                </a:path>
              </a:pathLst>
            </a:custGeom>
            <a:noFill/>
            <a:ln w="11113" cap="flat">
              <a:solidFill>
                <a:srgbClr val="FFFFFF">
                  <a:alpha val="30196"/>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sv-SE"/>
            </a:p>
          </p:txBody>
        </p:sp>
        <p:sp>
          <p:nvSpPr>
            <p:cNvPr id="13" name="Freeform 12">
              <a:extLst>
                <a:ext uri="{FF2B5EF4-FFF2-40B4-BE49-F238E27FC236}">
                  <a16:creationId xmlns:a16="http://schemas.microsoft.com/office/drawing/2014/main" id="{92C37F07-B5C8-4CB4-8B81-02427B41455E}"/>
                </a:ext>
              </a:extLst>
            </p:cNvPr>
            <p:cNvSpPr>
              <a:spLocks/>
            </p:cNvSpPr>
            <p:nvPr/>
          </p:nvSpPr>
          <p:spPr bwMode="auto">
            <a:xfrm>
              <a:off x="8704934" y="-5617491"/>
              <a:ext cx="8268206" cy="8265295"/>
            </a:xfrm>
            <a:custGeom>
              <a:avLst/>
              <a:gdLst>
                <a:gd name="T0" fmla="*/ 1189 w 2378"/>
                <a:gd name="T1" fmla="*/ 2378 h 2378"/>
                <a:gd name="T2" fmla="*/ 2030 w 2378"/>
                <a:gd name="T3" fmla="*/ 2030 h 2378"/>
                <a:gd name="T4" fmla="*/ 2378 w 2378"/>
                <a:gd name="T5" fmla="*/ 1189 h 2378"/>
                <a:gd name="T6" fmla="*/ 2030 w 2378"/>
                <a:gd name="T7" fmla="*/ 348 h 2378"/>
                <a:gd name="T8" fmla="*/ 1189 w 2378"/>
                <a:gd name="T9" fmla="*/ 0 h 2378"/>
                <a:gd name="T10" fmla="*/ 348 w 2378"/>
                <a:gd name="T11" fmla="*/ 348 h 2378"/>
                <a:gd name="T12" fmla="*/ 0 w 2378"/>
                <a:gd name="T13" fmla="*/ 1189 h 2378"/>
                <a:gd name="T14" fmla="*/ 348 w 2378"/>
                <a:gd name="T15" fmla="*/ 2030 h 2378"/>
                <a:gd name="T16" fmla="*/ 1189 w 2378"/>
                <a:gd name="T17" fmla="*/ 2378 h 2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78" h="2378">
                  <a:moveTo>
                    <a:pt x="1189" y="2378"/>
                  </a:moveTo>
                  <a:cubicBezTo>
                    <a:pt x="1518" y="2378"/>
                    <a:pt x="1815" y="2245"/>
                    <a:pt x="2030" y="2030"/>
                  </a:cubicBezTo>
                  <a:cubicBezTo>
                    <a:pt x="2245" y="1814"/>
                    <a:pt x="2378" y="1518"/>
                    <a:pt x="2378" y="1189"/>
                  </a:cubicBezTo>
                  <a:cubicBezTo>
                    <a:pt x="2378" y="860"/>
                    <a:pt x="2245" y="563"/>
                    <a:pt x="2030" y="348"/>
                  </a:cubicBezTo>
                  <a:cubicBezTo>
                    <a:pt x="1815" y="133"/>
                    <a:pt x="1518" y="0"/>
                    <a:pt x="1189" y="0"/>
                  </a:cubicBezTo>
                  <a:cubicBezTo>
                    <a:pt x="861" y="0"/>
                    <a:pt x="564" y="133"/>
                    <a:pt x="348" y="348"/>
                  </a:cubicBezTo>
                  <a:cubicBezTo>
                    <a:pt x="133" y="563"/>
                    <a:pt x="0" y="860"/>
                    <a:pt x="0" y="1189"/>
                  </a:cubicBezTo>
                  <a:cubicBezTo>
                    <a:pt x="0" y="1518"/>
                    <a:pt x="133" y="1814"/>
                    <a:pt x="348" y="2030"/>
                  </a:cubicBezTo>
                  <a:cubicBezTo>
                    <a:pt x="564" y="2245"/>
                    <a:pt x="861" y="2378"/>
                    <a:pt x="1189" y="2378"/>
                  </a:cubicBezTo>
                </a:path>
              </a:pathLst>
            </a:custGeom>
            <a:noFill/>
            <a:ln w="11113"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sv-SE"/>
            </a:p>
          </p:txBody>
        </p:sp>
        <p:sp>
          <p:nvSpPr>
            <p:cNvPr id="14" name="Oval 13">
              <a:extLst>
                <a:ext uri="{FF2B5EF4-FFF2-40B4-BE49-F238E27FC236}">
                  <a16:creationId xmlns:a16="http://schemas.microsoft.com/office/drawing/2014/main" id="{94925717-62DC-4086-8F85-21785EFC73C3}"/>
                </a:ext>
              </a:extLst>
            </p:cNvPr>
            <p:cNvSpPr/>
            <p:nvPr/>
          </p:nvSpPr>
          <p:spPr>
            <a:xfrm>
              <a:off x="9603083" y="-4771746"/>
              <a:ext cx="8263839" cy="8263839"/>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sz="2000" noProof="0" dirty="0" err="1"/>
            </a:p>
          </p:txBody>
        </p:sp>
        <p:sp>
          <p:nvSpPr>
            <p:cNvPr id="15" name="Freeform 6">
              <a:extLst>
                <a:ext uri="{FF2B5EF4-FFF2-40B4-BE49-F238E27FC236}">
                  <a16:creationId xmlns:a16="http://schemas.microsoft.com/office/drawing/2014/main" id="{8782F8CF-A16E-4A24-BC86-7B793A7181CB}"/>
                </a:ext>
              </a:extLst>
            </p:cNvPr>
            <p:cNvSpPr>
              <a:spLocks/>
            </p:cNvSpPr>
            <p:nvPr/>
          </p:nvSpPr>
          <p:spPr bwMode="auto">
            <a:xfrm>
              <a:off x="9160086" y="-5214269"/>
              <a:ext cx="9159548" cy="9154710"/>
            </a:xfrm>
            <a:custGeom>
              <a:avLst/>
              <a:gdLst>
                <a:gd name="T0" fmla="*/ 1189 w 2378"/>
                <a:gd name="T1" fmla="*/ 2378 h 2378"/>
                <a:gd name="T2" fmla="*/ 2030 w 2378"/>
                <a:gd name="T3" fmla="*/ 2030 h 2378"/>
                <a:gd name="T4" fmla="*/ 2378 w 2378"/>
                <a:gd name="T5" fmla="*/ 1189 h 2378"/>
                <a:gd name="T6" fmla="*/ 2030 w 2378"/>
                <a:gd name="T7" fmla="*/ 348 h 2378"/>
                <a:gd name="T8" fmla="*/ 1189 w 2378"/>
                <a:gd name="T9" fmla="*/ 0 h 2378"/>
                <a:gd name="T10" fmla="*/ 348 w 2378"/>
                <a:gd name="T11" fmla="*/ 348 h 2378"/>
                <a:gd name="T12" fmla="*/ 0 w 2378"/>
                <a:gd name="T13" fmla="*/ 1189 h 2378"/>
                <a:gd name="T14" fmla="*/ 348 w 2378"/>
                <a:gd name="T15" fmla="*/ 2030 h 2378"/>
                <a:gd name="T16" fmla="*/ 1189 w 2378"/>
                <a:gd name="T17" fmla="*/ 2378 h 2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78" h="2378">
                  <a:moveTo>
                    <a:pt x="1189" y="2378"/>
                  </a:moveTo>
                  <a:cubicBezTo>
                    <a:pt x="1517" y="2378"/>
                    <a:pt x="1814" y="2245"/>
                    <a:pt x="2030" y="2030"/>
                  </a:cubicBezTo>
                  <a:cubicBezTo>
                    <a:pt x="2245" y="1814"/>
                    <a:pt x="2378" y="1517"/>
                    <a:pt x="2378" y="1189"/>
                  </a:cubicBezTo>
                  <a:cubicBezTo>
                    <a:pt x="2378" y="860"/>
                    <a:pt x="2245" y="563"/>
                    <a:pt x="2030" y="348"/>
                  </a:cubicBezTo>
                  <a:cubicBezTo>
                    <a:pt x="1814" y="133"/>
                    <a:pt x="1517" y="0"/>
                    <a:pt x="1189" y="0"/>
                  </a:cubicBezTo>
                  <a:cubicBezTo>
                    <a:pt x="860" y="0"/>
                    <a:pt x="563" y="133"/>
                    <a:pt x="348" y="348"/>
                  </a:cubicBezTo>
                  <a:cubicBezTo>
                    <a:pt x="133" y="563"/>
                    <a:pt x="0" y="860"/>
                    <a:pt x="0" y="1189"/>
                  </a:cubicBezTo>
                  <a:cubicBezTo>
                    <a:pt x="0" y="1517"/>
                    <a:pt x="133" y="1814"/>
                    <a:pt x="348" y="2030"/>
                  </a:cubicBezTo>
                  <a:cubicBezTo>
                    <a:pt x="563" y="2245"/>
                    <a:pt x="860" y="2378"/>
                    <a:pt x="1189" y="2378"/>
                  </a:cubicBezTo>
                </a:path>
              </a:pathLst>
            </a:custGeom>
            <a:noFill/>
            <a:ln w="11113"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sv-SE"/>
            </a:p>
          </p:txBody>
        </p:sp>
      </p:grpSp>
      <p:grpSp>
        <p:nvGrpSpPr>
          <p:cNvPr id="27" name="Group logo">
            <a:extLst>
              <a:ext uri="{FF2B5EF4-FFF2-40B4-BE49-F238E27FC236}">
                <a16:creationId xmlns:a16="http://schemas.microsoft.com/office/drawing/2014/main" id="{1A70BFAB-71BA-4C69-A3E9-EB5433DFA0D3}"/>
              </a:ext>
            </a:extLst>
          </p:cNvPr>
          <p:cNvGrpSpPr/>
          <p:nvPr userDrawn="1"/>
        </p:nvGrpSpPr>
        <p:grpSpPr>
          <a:xfrm>
            <a:off x="11002537" y="6456300"/>
            <a:ext cx="646536" cy="266528"/>
            <a:chOff x="-12555857" y="-88386"/>
            <a:chExt cx="12191999" cy="5026024"/>
          </a:xfrm>
          <a:solidFill>
            <a:schemeClr val="bg1"/>
          </a:solidFill>
        </p:grpSpPr>
        <p:sp>
          <p:nvSpPr>
            <p:cNvPr id="28" name="Freeform: Shape 27">
              <a:extLst>
                <a:ext uri="{FF2B5EF4-FFF2-40B4-BE49-F238E27FC236}">
                  <a16:creationId xmlns:a16="http://schemas.microsoft.com/office/drawing/2014/main" id="{CF9867F8-5137-4E38-A6E4-52718EBA4152}"/>
                </a:ext>
              </a:extLst>
            </p:cNvPr>
            <p:cNvSpPr/>
            <p:nvPr userDrawn="1">
              <p:custDataLst>
                <p:tags r:id="rId1"/>
              </p:custDataLst>
            </p:nvPr>
          </p:nvSpPr>
          <p:spPr bwMode="auto">
            <a:xfrm>
              <a:off x="-10960420" y="2459551"/>
              <a:ext cx="10596562" cy="2478087"/>
            </a:xfrm>
            <a:custGeom>
              <a:avLst/>
              <a:gdLst>
                <a:gd name="connsiteX0" fmla="*/ 4347776 w 10596562"/>
                <a:gd name="connsiteY0" fmla="*/ 1240769 h 2478087"/>
                <a:gd name="connsiteX1" fmla="*/ 5305311 w 10596562"/>
                <a:gd name="connsiteY1" fmla="*/ 2473142 h 2478087"/>
                <a:gd name="connsiteX2" fmla="*/ 4349455 w 10596562"/>
                <a:gd name="connsiteY2" fmla="*/ 2473142 h 2478087"/>
                <a:gd name="connsiteX3" fmla="*/ 23518 w 10596562"/>
                <a:gd name="connsiteY3" fmla="*/ 1240769 h 2478087"/>
                <a:gd name="connsiteX4" fmla="*/ 979374 w 10596562"/>
                <a:gd name="connsiteY4" fmla="*/ 2473142 h 2478087"/>
                <a:gd name="connsiteX5" fmla="*/ 23518 w 10596562"/>
                <a:gd name="connsiteY5" fmla="*/ 2473142 h 2478087"/>
                <a:gd name="connsiteX6" fmla="*/ 6811962 w 10596562"/>
                <a:gd name="connsiteY6" fmla="*/ 835025 h 2478087"/>
                <a:gd name="connsiteX7" fmla="*/ 7315200 w 10596562"/>
                <a:gd name="connsiteY7" fmla="*/ 2476500 h 2478087"/>
                <a:gd name="connsiteX8" fmla="*/ 6283325 w 10596562"/>
                <a:gd name="connsiteY8" fmla="*/ 2476500 h 2478087"/>
                <a:gd name="connsiteX9" fmla="*/ 5081886 w 10596562"/>
                <a:gd name="connsiteY9" fmla="*/ 3358 h 2478087"/>
                <a:gd name="connsiteX10" fmla="*/ 5989025 w 10596562"/>
                <a:gd name="connsiteY10" fmla="*/ 3358 h 2478087"/>
                <a:gd name="connsiteX11" fmla="*/ 5989025 w 10596562"/>
                <a:gd name="connsiteY11" fmla="*/ 1178646 h 2478087"/>
                <a:gd name="connsiteX12" fmla="*/ 755949 w 10596562"/>
                <a:gd name="connsiteY12" fmla="*/ 3358 h 2478087"/>
                <a:gd name="connsiteX13" fmla="*/ 1663088 w 10596562"/>
                <a:gd name="connsiteY13" fmla="*/ 3358 h 2478087"/>
                <a:gd name="connsiteX14" fmla="*/ 1663088 w 10596562"/>
                <a:gd name="connsiteY14" fmla="*/ 1178646 h 2478087"/>
                <a:gd name="connsiteX15" fmla="*/ 9564688 w 10596562"/>
                <a:gd name="connsiteY15" fmla="*/ 3175 h 2478087"/>
                <a:gd name="connsiteX16" fmla="*/ 10596562 w 10596562"/>
                <a:gd name="connsiteY16" fmla="*/ 3175 h 2478087"/>
                <a:gd name="connsiteX17" fmla="*/ 10072688 w 10596562"/>
                <a:gd name="connsiteY17" fmla="*/ 1641475 h 2478087"/>
                <a:gd name="connsiteX18" fmla="*/ 8407400 w 10596562"/>
                <a:gd name="connsiteY18" fmla="*/ 3175 h 2478087"/>
                <a:gd name="connsiteX19" fmla="*/ 9324976 w 10596562"/>
                <a:gd name="connsiteY19" fmla="*/ 3175 h 2478087"/>
                <a:gd name="connsiteX20" fmla="*/ 9952038 w 10596562"/>
                <a:gd name="connsiteY20" fmla="*/ 2012950 h 2478087"/>
                <a:gd name="connsiteX21" fmla="*/ 9805988 w 10596562"/>
                <a:gd name="connsiteY21" fmla="*/ 2478087 h 2478087"/>
                <a:gd name="connsiteX22" fmla="*/ 9172576 w 10596562"/>
                <a:gd name="connsiteY22" fmla="*/ 2478087 h 2478087"/>
                <a:gd name="connsiteX23" fmla="*/ 7078662 w 10596562"/>
                <a:gd name="connsiteY23" fmla="*/ 3175 h 2478087"/>
                <a:gd name="connsiteX24" fmla="*/ 7712074 w 10596562"/>
                <a:gd name="connsiteY24" fmla="*/ 3175 h 2478087"/>
                <a:gd name="connsiteX25" fmla="*/ 8470900 w 10596562"/>
                <a:gd name="connsiteY25" fmla="*/ 2478087 h 2478087"/>
                <a:gd name="connsiteX26" fmla="*/ 7551738 w 10596562"/>
                <a:gd name="connsiteY26" fmla="*/ 2478087 h 2478087"/>
                <a:gd name="connsiteX27" fmla="*/ 6932612 w 10596562"/>
                <a:gd name="connsiteY27" fmla="*/ 460375 h 2478087"/>
                <a:gd name="connsiteX28" fmla="*/ 1963737 w 10596562"/>
                <a:gd name="connsiteY28" fmla="*/ 3175 h 2478087"/>
                <a:gd name="connsiteX29" fmla="*/ 2924174 w 10596562"/>
                <a:gd name="connsiteY29" fmla="*/ 3175 h 2478087"/>
                <a:gd name="connsiteX30" fmla="*/ 3487737 w 10596562"/>
                <a:gd name="connsiteY30" fmla="*/ 1317625 h 2478087"/>
                <a:gd name="connsiteX31" fmla="*/ 3487737 w 10596562"/>
                <a:gd name="connsiteY31" fmla="*/ 2476500 h 2478087"/>
                <a:gd name="connsiteX32" fmla="*/ 2608262 w 10596562"/>
                <a:gd name="connsiteY32" fmla="*/ 2476500 h 2478087"/>
                <a:gd name="connsiteX33" fmla="*/ 2608262 w 10596562"/>
                <a:gd name="connsiteY33" fmla="*/ 1511300 h 2478087"/>
                <a:gd name="connsiteX34" fmla="*/ 4918937 w 10596562"/>
                <a:gd name="connsiteY34" fmla="*/ 0 h 2478087"/>
                <a:gd name="connsiteX35" fmla="*/ 5031489 w 10596562"/>
                <a:gd name="connsiteY35" fmla="*/ 13432 h 2478087"/>
                <a:gd name="connsiteX36" fmla="*/ 4981093 w 10596562"/>
                <a:gd name="connsiteY36" fmla="*/ 167898 h 2478087"/>
                <a:gd name="connsiteX37" fmla="*/ 5107084 w 10596562"/>
                <a:gd name="connsiteY37" fmla="*/ 411351 h 2478087"/>
                <a:gd name="connsiteX38" fmla="*/ 5857994 w 10596562"/>
                <a:gd name="connsiteY38" fmla="*/ 1373408 h 2478087"/>
                <a:gd name="connsiteX39" fmla="*/ 6057900 w 10596562"/>
                <a:gd name="connsiteY39" fmla="*/ 1902288 h 2478087"/>
                <a:gd name="connsiteX40" fmla="*/ 5488418 w 10596562"/>
                <a:gd name="connsiteY40" fmla="*/ 2476500 h 2478087"/>
                <a:gd name="connsiteX41" fmla="*/ 5359067 w 10596562"/>
                <a:gd name="connsiteY41" fmla="*/ 2463068 h 2478087"/>
                <a:gd name="connsiteX42" fmla="*/ 5409464 w 10596562"/>
                <a:gd name="connsiteY42" fmla="*/ 2323713 h 2478087"/>
                <a:gd name="connsiteX43" fmla="*/ 5275073 w 10596562"/>
                <a:gd name="connsiteY43" fmla="*/ 2066828 h 2478087"/>
                <a:gd name="connsiteX44" fmla="*/ 4527523 w 10596562"/>
                <a:gd name="connsiteY44" fmla="*/ 1106450 h 2478087"/>
                <a:gd name="connsiteX45" fmla="*/ 4325937 w 10596562"/>
                <a:gd name="connsiteY45" fmla="*/ 579249 h 2478087"/>
                <a:gd name="connsiteX46" fmla="*/ 4918937 w 10596562"/>
                <a:gd name="connsiteY46" fmla="*/ 0 h 2478087"/>
                <a:gd name="connsiteX47" fmla="*/ 593000 w 10596562"/>
                <a:gd name="connsiteY47" fmla="*/ 0 h 2478087"/>
                <a:gd name="connsiteX48" fmla="*/ 705552 w 10596562"/>
                <a:gd name="connsiteY48" fmla="*/ 13432 h 2478087"/>
                <a:gd name="connsiteX49" fmla="*/ 655156 w 10596562"/>
                <a:gd name="connsiteY49" fmla="*/ 167898 h 2478087"/>
                <a:gd name="connsiteX50" fmla="*/ 781147 w 10596562"/>
                <a:gd name="connsiteY50" fmla="*/ 411351 h 2478087"/>
                <a:gd name="connsiteX51" fmla="*/ 1532056 w 10596562"/>
                <a:gd name="connsiteY51" fmla="*/ 1373408 h 2478087"/>
                <a:gd name="connsiteX52" fmla="*/ 1731963 w 10596562"/>
                <a:gd name="connsiteY52" fmla="*/ 1900609 h 2478087"/>
                <a:gd name="connsiteX53" fmla="*/ 1162482 w 10596562"/>
                <a:gd name="connsiteY53" fmla="*/ 2476500 h 2478087"/>
                <a:gd name="connsiteX54" fmla="*/ 1033130 w 10596562"/>
                <a:gd name="connsiteY54" fmla="*/ 2463068 h 2478087"/>
                <a:gd name="connsiteX55" fmla="*/ 1083527 w 10596562"/>
                <a:gd name="connsiteY55" fmla="*/ 2322034 h 2478087"/>
                <a:gd name="connsiteX56" fmla="*/ 949136 w 10596562"/>
                <a:gd name="connsiteY56" fmla="*/ 2065149 h 2478087"/>
                <a:gd name="connsiteX57" fmla="*/ 201586 w 10596562"/>
                <a:gd name="connsiteY57" fmla="*/ 1106450 h 2478087"/>
                <a:gd name="connsiteX58" fmla="*/ 0 w 10596562"/>
                <a:gd name="connsiteY58" fmla="*/ 579249 h 2478087"/>
                <a:gd name="connsiteX59" fmla="*/ 593000 w 10596562"/>
                <a:gd name="connsiteY59" fmla="*/ 0 h 2478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0596562" h="2478087">
                  <a:moveTo>
                    <a:pt x="4347776" y="1240769"/>
                  </a:moveTo>
                  <a:cubicBezTo>
                    <a:pt x="5305311" y="2473142"/>
                    <a:pt x="5305311" y="2473142"/>
                    <a:pt x="5305311" y="2473142"/>
                  </a:cubicBezTo>
                  <a:cubicBezTo>
                    <a:pt x="4349455" y="2473142"/>
                    <a:pt x="4349455" y="2473142"/>
                    <a:pt x="4349455" y="2473142"/>
                  </a:cubicBezTo>
                  <a:close/>
                  <a:moveTo>
                    <a:pt x="23518" y="1240769"/>
                  </a:moveTo>
                  <a:cubicBezTo>
                    <a:pt x="979374" y="2473142"/>
                    <a:pt x="979374" y="2473142"/>
                    <a:pt x="979374" y="2473142"/>
                  </a:cubicBezTo>
                  <a:cubicBezTo>
                    <a:pt x="23518" y="2473142"/>
                    <a:pt x="23518" y="2473142"/>
                    <a:pt x="23518" y="2473142"/>
                  </a:cubicBezTo>
                  <a:close/>
                  <a:moveTo>
                    <a:pt x="6811962" y="835025"/>
                  </a:moveTo>
                  <a:lnTo>
                    <a:pt x="7315200" y="2476500"/>
                  </a:lnTo>
                  <a:lnTo>
                    <a:pt x="6283325" y="2476500"/>
                  </a:lnTo>
                  <a:close/>
                  <a:moveTo>
                    <a:pt x="5081886" y="3358"/>
                  </a:moveTo>
                  <a:cubicBezTo>
                    <a:pt x="5989025" y="3358"/>
                    <a:pt x="5989025" y="3358"/>
                    <a:pt x="5989025" y="3358"/>
                  </a:cubicBezTo>
                  <a:cubicBezTo>
                    <a:pt x="5989025" y="1178646"/>
                    <a:pt x="5989025" y="1178646"/>
                    <a:pt x="5989025" y="1178646"/>
                  </a:cubicBezTo>
                  <a:close/>
                  <a:moveTo>
                    <a:pt x="755949" y="3358"/>
                  </a:moveTo>
                  <a:cubicBezTo>
                    <a:pt x="1663088" y="3358"/>
                    <a:pt x="1663088" y="3358"/>
                    <a:pt x="1663088" y="3358"/>
                  </a:cubicBezTo>
                  <a:cubicBezTo>
                    <a:pt x="1663088" y="1178646"/>
                    <a:pt x="1663088" y="1178646"/>
                    <a:pt x="1663088" y="1178646"/>
                  </a:cubicBezTo>
                  <a:close/>
                  <a:moveTo>
                    <a:pt x="9564688" y="3175"/>
                  </a:moveTo>
                  <a:lnTo>
                    <a:pt x="10596562" y="3175"/>
                  </a:lnTo>
                  <a:lnTo>
                    <a:pt x="10072688" y="1641475"/>
                  </a:lnTo>
                  <a:close/>
                  <a:moveTo>
                    <a:pt x="8407400" y="3175"/>
                  </a:moveTo>
                  <a:lnTo>
                    <a:pt x="9324976" y="3175"/>
                  </a:lnTo>
                  <a:lnTo>
                    <a:pt x="9952038" y="2012950"/>
                  </a:lnTo>
                  <a:lnTo>
                    <a:pt x="9805988" y="2478087"/>
                  </a:lnTo>
                  <a:lnTo>
                    <a:pt x="9172576" y="2478087"/>
                  </a:lnTo>
                  <a:close/>
                  <a:moveTo>
                    <a:pt x="7078662" y="3175"/>
                  </a:moveTo>
                  <a:lnTo>
                    <a:pt x="7712074" y="3175"/>
                  </a:lnTo>
                  <a:lnTo>
                    <a:pt x="8470900" y="2478087"/>
                  </a:lnTo>
                  <a:lnTo>
                    <a:pt x="7551738" y="2478087"/>
                  </a:lnTo>
                  <a:lnTo>
                    <a:pt x="6932612" y="460375"/>
                  </a:lnTo>
                  <a:close/>
                  <a:moveTo>
                    <a:pt x="1963737" y="3175"/>
                  </a:moveTo>
                  <a:lnTo>
                    <a:pt x="2924174" y="3175"/>
                  </a:lnTo>
                  <a:lnTo>
                    <a:pt x="3487737" y="1317625"/>
                  </a:lnTo>
                  <a:lnTo>
                    <a:pt x="3487737" y="2476500"/>
                  </a:lnTo>
                  <a:lnTo>
                    <a:pt x="2608262" y="2476500"/>
                  </a:lnTo>
                  <a:lnTo>
                    <a:pt x="2608262" y="1511300"/>
                  </a:lnTo>
                  <a:close/>
                  <a:moveTo>
                    <a:pt x="4918937" y="0"/>
                  </a:moveTo>
                  <a:cubicBezTo>
                    <a:pt x="4967654" y="0"/>
                    <a:pt x="4982773" y="6716"/>
                    <a:pt x="5031489" y="13432"/>
                  </a:cubicBezTo>
                  <a:cubicBezTo>
                    <a:pt x="4982773" y="65480"/>
                    <a:pt x="4981093" y="114171"/>
                    <a:pt x="4981093" y="167898"/>
                  </a:cubicBezTo>
                  <a:cubicBezTo>
                    <a:pt x="4981093" y="243453"/>
                    <a:pt x="5034849" y="319007"/>
                    <a:pt x="5107084" y="411351"/>
                  </a:cubicBezTo>
                  <a:cubicBezTo>
                    <a:pt x="5857994" y="1373408"/>
                    <a:pt x="5857994" y="1373408"/>
                    <a:pt x="5857994" y="1373408"/>
                  </a:cubicBezTo>
                  <a:cubicBezTo>
                    <a:pt x="5989025" y="1541307"/>
                    <a:pt x="6057900" y="1678983"/>
                    <a:pt x="6057900" y="1902288"/>
                  </a:cubicBezTo>
                  <a:cubicBezTo>
                    <a:pt x="6057900" y="2228011"/>
                    <a:pt x="5807597" y="2476500"/>
                    <a:pt x="5488418" y="2476500"/>
                  </a:cubicBezTo>
                  <a:cubicBezTo>
                    <a:pt x="5446421" y="2476500"/>
                    <a:pt x="5431302" y="2473142"/>
                    <a:pt x="5359067" y="2463068"/>
                  </a:cubicBezTo>
                  <a:cubicBezTo>
                    <a:pt x="5406104" y="2419415"/>
                    <a:pt x="5409464" y="2370724"/>
                    <a:pt x="5409464" y="2323713"/>
                  </a:cubicBezTo>
                  <a:cubicBezTo>
                    <a:pt x="5409464" y="2231369"/>
                    <a:pt x="5347308" y="2159172"/>
                    <a:pt x="5275073" y="2066828"/>
                  </a:cubicBezTo>
                  <a:cubicBezTo>
                    <a:pt x="4527523" y="1106450"/>
                    <a:pt x="4527523" y="1106450"/>
                    <a:pt x="4527523" y="1106450"/>
                  </a:cubicBezTo>
                  <a:cubicBezTo>
                    <a:pt x="4398172" y="938552"/>
                    <a:pt x="4325937" y="802554"/>
                    <a:pt x="4325937" y="579249"/>
                  </a:cubicBezTo>
                  <a:cubicBezTo>
                    <a:pt x="4325937" y="253527"/>
                    <a:pt x="4569521" y="0"/>
                    <a:pt x="4918937" y="0"/>
                  </a:cubicBezTo>
                  <a:close/>
                  <a:moveTo>
                    <a:pt x="593000" y="0"/>
                  </a:moveTo>
                  <a:cubicBezTo>
                    <a:pt x="641717" y="0"/>
                    <a:pt x="656836" y="6716"/>
                    <a:pt x="705552" y="13432"/>
                  </a:cubicBezTo>
                  <a:cubicBezTo>
                    <a:pt x="656836" y="65480"/>
                    <a:pt x="655156" y="112492"/>
                    <a:pt x="655156" y="167898"/>
                  </a:cubicBezTo>
                  <a:cubicBezTo>
                    <a:pt x="655156" y="243453"/>
                    <a:pt x="708912" y="319007"/>
                    <a:pt x="781147" y="411351"/>
                  </a:cubicBezTo>
                  <a:cubicBezTo>
                    <a:pt x="1532056" y="1373408"/>
                    <a:pt x="1532056" y="1373408"/>
                    <a:pt x="1532056" y="1373408"/>
                  </a:cubicBezTo>
                  <a:cubicBezTo>
                    <a:pt x="1663088" y="1541307"/>
                    <a:pt x="1731963" y="1678983"/>
                    <a:pt x="1731963" y="1900609"/>
                  </a:cubicBezTo>
                  <a:cubicBezTo>
                    <a:pt x="1731963" y="2226332"/>
                    <a:pt x="1481660" y="2476500"/>
                    <a:pt x="1162482" y="2476500"/>
                  </a:cubicBezTo>
                  <a:cubicBezTo>
                    <a:pt x="1120484" y="2476500"/>
                    <a:pt x="1105365" y="2473142"/>
                    <a:pt x="1033130" y="2463068"/>
                  </a:cubicBezTo>
                  <a:cubicBezTo>
                    <a:pt x="1080167" y="2417736"/>
                    <a:pt x="1083527" y="2370724"/>
                    <a:pt x="1083527" y="2322034"/>
                  </a:cubicBezTo>
                  <a:cubicBezTo>
                    <a:pt x="1083527" y="2229690"/>
                    <a:pt x="1021371" y="2157493"/>
                    <a:pt x="949136" y="2065149"/>
                  </a:cubicBezTo>
                  <a:cubicBezTo>
                    <a:pt x="201586" y="1106450"/>
                    <a:pt x="201586" y="1106450"/>
                    <a:pt x="201586" y="1106450"/>
                  </a:cubicBezTo>
                  <a:cubicBezTo>
                    <a:pt x="72235" y="938552"/>
                    <a:pt x="0" y="800875"/>
                    <a:pt x="0" y="579249"/>
                  </a:cubicBezTo>
                  <a:cubicBezTo>
                    <a:pt x="0" y="253527"/>
                    <a:pt x="243584" y="0"/>
                    <a:pt x="59300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nb-NO"/>
            </a:p>
          </p:txBody>
        </p:sp>
        <p:sp>
          <p:nvSpPr>
            <p:cNvPr id="29" name="Freeform 20">
              <a:extLst>
                <a:ext uri="{FF2B5EF4-FFF2-40B4-BE49-F238E27FC236}">
                  <a16:creationId xmlns:a16="http://schemas.microsoft.com/office/drawing/2014/main" id="{51EF3F42-8A5B-4CEB-96A8-A4E834F49975}"/>
                </a:ext>
              </a:extLst>
            </p:cNvPr>
            <p:cNvSpPr/>
            <p:nvPr userDrawn="1">
              <p:custDataLst>
                <p:tags r:id="rId2"/>
              </p:custDataLst>
            </p:nvPr>
          </p:nvSpPr>
          <p:spPr bwMode="auto">
            <a:xfrm>
              <a:off x="-12555857" y="-88386"/>
              <a:ext cx="5694363" cy="5016500"/>
            </a:xfrm>
            <a:custGeom>
              <a:avLst/>
              <a:gdLst>
                <a:gd name="T0" fmla="*/ 3034 w 3391"/>
                <a:gd name="T1" fmla="*/ 1518 h 2987"/>
                <a:gd name="T2" fmla="*/ 2613 w 3391"/>
                <a:gd name="T3" fmla="*/ 574 h 2987"/>
                <a:gd name="T4" fmla="*/ 1594 w 3391"/>
                <a:gd name="T5" fmla="*/ 152 h 2987"/>
                <a:gd name="T6" fmla="*/ 574 w 3391"/>
                <a:gd name="T7" fmla="*/ 574 h 2987"/>
                <a:gd name="T8" fmla="*/ 151 w 3391"/>
                <a:gd name="T9" fmla="*/ 1594 h 2987"/>
                <a:gd name="T10" fmla="*/ 574 w 3391"/>
                <a:gd name="T11" fmla="*/ 2614 h 2987"/>
                <a:gd name="T12" fmla="*/ 823 w 3391"/>
                <a:gd name="T13" fmla="*/ 2811 h 2987"/>
                <a:gd name="T14" fmla="*/ 823 w 3391"/>
                <a:gd name="T15" fmla="*/ 2987 h 2987"/>
                <a:gd name="T16" fmla="*/ 467 w 3391"/>
                <a:gd name="T17" fmla="*/ 2721 h 2987"/>
                <a:gd name="T18" fmla="*/ 0 w 3391"/>
                <a:gd name="T19" fmla="*/ 1594 h 2987"/>
                <a:gd name="T20" fmla="*/ 1594 w 3391"/>
                <a:gd name="T21" fmla="*/ 0 h 2987"/>
                <a:gd name="T22" fmla="*/ 2720 w 3391"/>
                <a:gd name="T23" fmla="*/ 467 h 2987"/>
                <a:gd name="T24" fmla="*/ 3186 w 3391"/>
                <a:gd name="T25" fmla="*/ 1518 h 2987"/>
                <a:gd name="T26" fmla="*/ 3391 w 3391"/>
                <a:gd name="T27" fmla="*/ 1519 h 2987"/>
                <a:gd name="T28" fmla="*/ 3112 w 3391"/>
                <a:gd name="T29" fmla="*/ 2160 h 2987"/>
                <a:gd name="T30" fmla="*/ 2838 w 3391"/>
                <a:gd name="T31" fmla="*/ 1519 h 2987"/>
                <a:gd name="T32" fmla="*/ 3034 w 3391"/>
                <a:gd name="T33" fmla="*/ 1518 h 2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91" h="2987">
                  <a:moveTo>
                    <a:pt x="3034" y="1518"/>
                  </a:moveTo>
                  <a:cubicBezTo>
                    <a:pt x="3015" y="1160"/>
                    <a:pt x="2867" y="828"/>
                    <a:pt x="2613" y="574"/>
                  </a:cubicBezTo>
                  <a:cubicBezTo>
                    <a:pt x="2341" y="302"/>
                    <a:pt x="1979" y="152"/>
                    <a:pt x="1594" y="152"/>
                  </a:cubicBezTo>
                  <a:cubicBezTo>
                    <a:pt x="1208" y="152"/>
                    <a:pt x="846" y="302"/>
                    <a:pt x="574" y="574"/>
                  </a:cubicBezTo>
                  <a:cubicBezTo>
                    <a:pt x="301" y="846"/>
                    <a:pt x="151" y="1209"/>
                    <a:pt x="151" y="1594"/>
                  </a:cubicBezTo>
                  <a:cubicBezTo>
                    <a:pt x="151" y="1979"/>
                    <a:pt x="301" y="2341"/>
                    <a:pt x="574" y="2614"/>
                  </a:cubicBezTo>
                  <a:cubicBezTo>
                    <a:pt x="650" y="2690"/>
                    <a:pt x="734" y="2755"/>
                    <a:pt x="823" y="2811"/>
                  </a:cubicBezTo>
                  <a:cubicBezTo>
                    <a:pt x="823" y="2987"/>
                    <a:pt x="823" y="2987"/>
                    <a:pt x="823" y="2987"/>
                  </a:cubicBezTo>
                  <a:cubicBezTo>
                    <a:pt x="694" y="2916"/>
                    <a:pt x="574" y="2828"/>
                    <a:pt x="467" y="2721"/>
                  </a:cubicBezTo>
                  <a:cubicBezTo>
                    <a:pt x="166" y="2420"/>
                    <a:pt x="0" y="2020"/>
                    <a:pt x="0" y="1594"/>
                  </a:cubicBezTo>
                  <a:cubicBezTo>
                    <a:pt x="0" y="715"/>
                    <a:pt x="715" y="0"/>
                    <a:pt x="1594" y="0"/>
                  </a:cubicBezTo>
                  <a:cubicBezTo>
                    <a:pt x="2019" y="0"/>
                    <a:pt x="2419" y="166"/>
                    <a:pt x="2720" y="467"/>
                  </a:cubicBezTo>
                  <a:cubicBezTo>
                    <a:pt x="3003" y="749"/>
                    <a:pt x="3166" y="1122"/>
                    <a:pt x="3186" y="1518"/>
                  </a:cubicBezTo>
                  <a:cubicBezTo>
                    <a:pt x="3391" y="1519"/>
                    <a:pt x="3391" y="1519"/>
                    <a:pt x="3391" y="1519"/>
                  </a:cubicBezTo>
                  <a:cubicBezTo>
                    <a:pt x="3112" y="2160"/>
                    <a:pt x="3112" y="2160"/>
                    <a:pt x="3112" y="2160"/>
                  </a:cubicBezTo>
                  <a:cubicBezTo>
                    <a:pt x="2838" y="1519"/>
                    <a:pt x="2838" y="1519"/>
                    <a:pt x="2838" y="1519"/>
                  </a:cubicBezTo>
                  <a:lnTo>
                    <a:pt x="3034" y="15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nb-NO"/>
            </a:p>
          </p:txBody>
        </p:sp>
      </p:grpSp>
      <p:sp>
        <p:nvSpPr>
          <p:cNvPr id="16" name="Date_GeneralDate" hidden="1">
            <a:extLst>
              <a:ext uri="{FF2B5EF4-FFF2-40B4-BE49-F238E27FC236}">
                <a16:creationId xmlns:a16="http://schemas.microsoft.com/office/drawing/2014/main" id="{D08DA3A1-AF6D-4514-BBBC-FAE1F913C6DF}"/>
              </a:ext>
            </a:extLst>
          </p:cNvPr>
          <p:cNvSpPr>
            <a:spLocks noGrp="1"/>
          </p:cNvSpPr>
          <p:nvPr>
            <p:ph type="dt" sz="half" idx="10"/>
          </p:nvPr>
        </p:nvSpPr>
        <p:spPr>
          <a:xfrm>
            <a:off x="0" y="6876000"/>
            <a:ext cx="0" cy="0"/>
          </a:xfrm>
        </p:spPr>
        <p:txBody>
          <a:bodyPr/>
          <a:lstStyle>
            <a:lvl1pPr>
              <a:defRPr>
                <a:solidFill>
                  <a:schemeClr val="bg1"/>
                </a:solidFill>
              </a:defRPr>
            </a:lvl1pPr>
          </a:lstStyle>
          <a:p>
            <a:endParaRPr lang="sv-SE" dirty="0"/>
          </a:p>
        </p:txBody>
      </p:sp>
      <p:sp>
        <p:nvSpPr>
          <p:cNvPr id="17" name="FLD_PresentationTitle" hidden="1">
            <a:extLst>
              <a:ext uri="{FF2B5EF4-FFF2-40B4-BE49-F238E27FC236}">
                <a16:creationId xmlns:a16="http://schemas.microsoft.com/office/drawing/2014/main" id="{58D096ED-D25B-44D1-ADF1-C297A6C87481}"/>
              </a:ext>
            </a:extLst>
          </p:cNvPr>
          <p:cNvSpPr>
            <a:spLocks noGrp="1"/>
          </p:cNvSpPr>
          <p:nvPr>
            <p:ph type="ftr" sz="quarter" idx="11"/>
          </p:nvPr>
        </p:nvSpPr>
        <p:spPr>
          <a:xfrm>
            <a:off x="0" y="6876000"/>
            <a:ext cx="0" cy="0"/>
          </a:xfrm>
        </p:spPr>
        <p:txBody>
          <a:bodyPr/>
          <a:lstStyle>
            <a:lvl1pPr>
              <a:defRPr sz="100">
                <a:noFill/>
              </a:defRPr>
            </a:lvl1pPr>
          </a:lstStyle>
          <a:p>
            <a:endParaRPr lang="sv-SE" dirty="0"/>
          </a:p>
        </p:txBody>
      </p:sp>
      <p:sp>
        <p:nvSpPr>
          <p:cNvPr id="18" name="Slide Number Placeholder 5" hidden="1">
            <a:extLst>
              <a:ext uri="{FF2B5EF4-FFF2-40B4-BE49-F238E27FC236}">
                <a16:creationId xmlns:a16="http://schemas.microsoft.com/office/drawing/2014/main" id="{63C4638D-1F47-4A76-988B-541E5075B43D}"/>
              </a:ext>
            </a:extLst>
          </p:cNvPr>
          <p:cNvSpPr>
            <a:spLocks noGrp="1"/>
          </p:cNvSpPr>
          <p:nvPr>
            <p:ph type="sldNum" sz="quarter" idx="12"/>
          </p:nvPr>
        </p:nvSpPr>
        <p:spPr>
          <a:xfrm>
            <a:off x="0" y="6876000"/>
            <a:ext cx="0" cy="0"/>
          </a:xfrm>
        </p:spPr>
        <p:txBody>
          <a:bodyPr/>
          <a:lstStyle>
            <a:lvl1pPr>
              <a:defRPr>
                <a:solidFill>
                  <a:schemeClr val="bg1"/>
                </a:solidFill>
              </a:defRPr>
            </a:lvl1pPr>
          </a:lstStyle>
          <a:p>
            <a:fld id="{24C8C45C-947F-4981-8B3F-4F32E973C901}" type="slidenum">
              <a:rPr lang="sv-SE" smtClean="0"/>
              <a:pPr/>
              <a:t>‹#›</a:t>
            </a:fld>
            <a:endParaRPr lang="sv-SE" dirty="0"/>
          </a:p>
        </p:txBody>
      </p:sp>
    </p:spTree>
    <p:extLst>
      <p:ext uri="{BB962C8B-B14F-4D97-AF65-F5344CB8AC3E}">
        <p14:creationId xmlns:p14="http://schemas.microsoft.com/office/powerpoint/2010/main" val="25687616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Förstasida utan bild">
    <p:spTree>
      <p:nvGrpSpPr>
        <p:cNvPr id="1" name=""/>
        <p:cNvGrpSpPr/>
        <p:nvPr/>
      </p:nvGrpSpPr>
      <p:grpSpPr>
        <a:xfrm>
          <a:off x="0" y="0"/>
          <a:ext cx="0" cy="0"/>
          <a:chOff x="0" y="0"/>
          <a:chExt cx="0" cy="0"/>
        </a:xfrm>
      </p:grpSpPr>
      <p:sp>
        <p:nvSpPr>
          <p:cNvPr id="11" name="Background">
            <a:extLst>
              <a:ext uri="{FF2B5EF4-FFF2-40B4-BE49-F238E27FC236}">
                <a16:creationId xmlns:a16="http://schemas.microsoft.com/office/drawing/2014/main" id="{195CC757-5395-4F0B-9C28-022811FEE265}"/>
              </a:ext>
            </a:extLst>
          </p:cNvPr>
          <p:cNvSpPr/>
          <p:nvPr userDrawn="1"/>
        </p:nvSpPr>
        <p:spPr>
          <a:xfrm>
            <a:off x="0" y="0"/>
            <a:ext cx="12193200" cy="6861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sz="2000" noProof="0" dirty="0" err="1"/>
          </a:p>
        </p:txBody>
      </p:sp>
      <p:sp>
        <p:nvSpPr>
          <p:cNvPr id="2" name="Title 1"/>
          <p:cNvSpPr>
            <a:spLocks noGrp="1"/>
          </p:cNvSpPr>
          <p:nvPr>
            <p:ph type="ctrTitle" hasCustomPrompt="1"/>
          </p:nvPr>
        </p:nvSpPr>
        <p:spPr>
          <a:xfrm>
            <a:off x="1054800" y="1519200"/>
            <a:ext cx="5403600" cy="3322800"/>
          </a:xfrm>
        </p:spPr>
        <p:txBody>
          <a:bodyPr anchor="t" anchorCtr="0"/>
          <a:lstStyle>
            <a:lvl1pPr algn="l">
              <a:lnSpc>
                <a:spcPct val="100000"/>
              </a:lnSpc>
              <a:defRPr sz="5400">
                <a:solidFill>
                  <a:schemeClr val="bg1"/>
                </a:solidFill>
              </a:defRPr>
            </a:lvl1pPr>
          </a:lstStyle>
          <a:p>
            <a:r>
              <a:rPr lang="sv-SE" dirty="0"/>
              <a:t>Klicka för att lägga till rubrik</a:t>
            </a:r>
          </a:p>
        </p:txBody>
      </p:sp>
      <p:sp>
        <p:nvSpPr>
          <p:cNvPr id="3" name="Subtitle 2"/>
          <p:cNvSpPr>
            <a:spLocks noGrp="1"/>
          </p:cNvSpPr>
          <p:nvPr>
            <p:ph type="subTitle" idx="1" hasCustomPrompt="1"/>
          </p:nvPr>
        </p:nvSpPr>
        <p:spPr>
          <a:xfrm>
            <a:off x="1080000" y="1011600"/>
            <a:ext cx="5403600" cy="309600"/>
          </a:xfrm>
        </p:spPr>
        <p:txBody>
          <a:bodyPr/>
          <a:lstStyle>
            <a:lvl1pPr marL="0" indent="0" algn="l">
              <a:spcBef>
                <a:spcPts val="0"/>
              </a:spcBef>
              <a:buFont typeface="Arial" panose="020B0604020202020204" pitchFamily="34" charset="0"/>
              <a:buChar char="​"/>
              <a:defRPr sz="2000">
                <a:solidFill>
                  <a:schemeClr val="bg1"/>
                </a:solidFill>
              </a:defRPr>
            </a:lvl1pPr>
            <a:lvl2pPr marL="0" indent="0" algn="l">
              <a:spcBef>
                <a:spcPts val="0"/>
              </a:spcBef>
              <a:buFont typeface="Arial" panose="020B0604020202020204" pitchFamily="34" charset="0"/>
              <a:buChar char="​"/>
              <a:defRPr sz="2000"/>
            </a:lvl2pPr>
            <a:lvl3pPr marL="0" indent="0" algn="l">
              <a:spcBef>
                <a:spcPts val="0"/>
              </a:spcBef>
              <a:buFont typeface="Arial" panose="020B0604020202020204" pitchFamily="34" charset="0"/>
              <a:buChar char="​"/>
              <a:defRPr sz="2000"/>
            </a:lvl3pPr>
            <a:lvl4pPr marL="0" indent="0" algn="l">
              <a:spcBef>
                <a:spcPts val="0"/>
              </a:spcBef>
              <a:buFont typeface="Arial" panose="020B0604020202020204" pitchFamily="34" charset="0"/>
              <a:buChar char="​"/>
              <a:defRPr sz="2000"/>
            </a:lvl4pPr>
            <a:lvl5pPr marL="0" indent="0" algn="l">
              <a:spcBef>
                <a:spcPts val="0"/>
              </a:spcBef>
              <a:buFont typeface="Arial" panose="020B0604020202020204" pitchFamily="34" charset="0"/>
              <a:buChar char="​"/>
              <a:defRPr sz="2000"/>
            </a:lvl5pPr>
            <a:lvl6pPr marL="0" indent="0" algn="l">
              <a:spcBef>
                <a:spcPts val="0"/>
              </a:spcBef>
              <a:buFont typeface="Arial" panose="020B0604020202020204" pitchFamily="34" charset="0"/>
              <a:buChar char="​"/>
              <a:defRPr sz="2000"/>
            </a:lvl6pPr>
            <a:lvl7pPr marL="0" indent="0" algn="l">
              <a:spcBef>
                <a:spcPts val="0"/>
              </a:spcBef>
              <a:buFont typeface="Arial" panose="020B0604020202020204" pitchFamily="34" charset="0"/>
              <a:buChar char="​"/>
              <a:defRPr sz="2000"/>
            </a:lvl7pPr>
            <a:lvl8pPr marL="0" indent="0" algn="l">
              <a:spcBef>
                <a:spcPts val="0"/>
              </a:spcBef>
              <a:buFont typeface="Arial" panose="020B0604020202020204" pitchFamily="34" charset="0"/>
              <a:buChar char="​"/>
              <a:defRPr sz="2000"/>
            </a:lvl8pPr>
            <a:lvl9pPr marL="0" indent="0" algn="l">
              <a:spcBef>
                <a:spcPts val="0"/>
              </a:spcBef>
              <a:buFont typeface="Arial" panose="020B0604020202020204" pitchFamily="34" charset="0"/>
              <a:buChar char="​"/>
              <a:defRPr sz="2000"/>
            </a:lvl9pPr>
          </a:lstStyle>
          <a:p>
            <a:r>
              <a:rPr lang="sv-SE" dirty="0"/>
              <a:t>Klicka för att lägga till undertextstil</a:t>
            </a:r>
          </a:p>
        </p:txBody>
      </p:sp>
      <p:grpSp>
        <p:nvGrpSpPr>
          <p:cNvPr id="12" name="Group logo">
            <a:extLst>
              <a:ext uri="{FF2B5EF4-FFF2-40B4-BE49-F238E27FC236}">
                <a16:creationId xmlns:a16="http://schemas.microsoft.com/office/drawing/2014/main" id="{525F6C0A-C6D8-43BF-9915-5CA41236A898}"/>
              </a:ext>
            </a:extLst>
          </p:cNvPr>
          <p:cNvGrpSpPr/>
          <p:nvPr userDrawn="1"/>
        </p:nvGrpSpPr>
        <p:grpSpPr>
          <a:xfrm>
            <a:off x="9721692" y="5663859"/>
            <a:ext cx="1924529" cy="793368"/>
            <a:chOff x="-12555857" y="-88386"/>
            <a:chExt cx="12191999" cy="5026024"/>
          </a:xfrm>
          <a:solidFill>
            <a:schemeClr val="bg1"/>
          </a:solidFill>
        </p:grpSpPr>
        <p:sp>
          <p:nvSpPr>
            <p:cNvPr id="13" name="Freeform: Shape 12">
              <a:extLst>
                <a:ext uri="{FF2B5EF4-FFF2-40B4-BE49-F238E27FC236}">
                  <a16:creationId xmlns:a16="http://schemas.microsoft.com/office/drawing/2014/main" id="{19079511-A81E-4558-A430-5F8BB6756DA6}"/>
                </a:ext>
              </a:extLst>
            </p:cNvPr>
            <p:cNvSpPr/>
            <p:nvPr userDrawn="1">
              <p:custDataLst>
                <p:tags r:id="rId1"/>
              </p:custDataLst>
            </p:nvPr>
          </p:nvSpPr>
          <p:spPr bwMode="auto">
            <a:xfrm>
              <a:off x="-10960420" y="2459551"/>
              <a:ext cx="10596562" cy="2478087"/>
            </a:xfrm>
            <a:custGeom>
              <a:avLst/>
              <a:gdLst>
                <a:gd name="connsiteX0" fmla="*/ 4347776 w 10596562"/>
                <a:gd name="connsiteY0" fmla="*/ 1240769 h 2478087"/>
                <a:gd name="connsiteX1" fmla="*/ 5305311 w 10596562"/>
                <a:gd name="connsiteY1" fmla="*/ 2473142 h 2478087"/>
                <a:gd name="connsiteX2" fmla="*/ 4349455 w 10596562"/>
                <a:gd name="connsiteY2" fmla="*/ 2473142 h 2478087"/>
                <a:gd name="connsiteX3" fmla="*/ 23518 w 10596562"/>
                <a:gd name="connsiteY3" fmla="*/ 1240769 h 2478087"/>
                <a:gd name="connsiteX4" fmla="*/ 979374 w 10596562"/>
                <a:gd name="connsiteY4" fmla="*/ 2473142 h 2478087"/>
                <a:gd name="connsiteX5" fmla="*/ 23518 w 10596562"/>
                <a:gd name="connsiteY5" fmla="*/ 2473142 h 2478087"/>
                <a:gd name="connsiteX6" fmla="*/ 6811962 w 10596562"/>
                <a:gd name="connsiteY6" fmla="*/ 835025 h 2478087"/>
                <a:gd name="connsiteX7" fmla="*/ 7315200 w 10596562"/>
                <a:gd name="connsiteY7" fmla="*/ 2476500 h 2478087"/>
                <a:gd name="connsiteX8" fmla="*/ 6283325 w 10596562"/>
                <a:gd name="connsiteY8" fmla="*/ 2476500 h 2478087"/>
                <a:gd name="connsiteX9" fmla="*/ 5081886 w 10596562"/>
                <a:gd name="connsiteY9" fmla="*/ 3358 h 2478087"/>
                <a:gd name="connsiteX10" fmla="*/ 5989025 w 10596562"/>
                <a:gd name="connsiteY10" fmla="*/ 3358 h 2478087"/>
                <a:gd name="connsiteX11" fmla="*/ 5989025 w 10596562"/>
                <a:gd name="connsiteY11" fmla="*/ 1178646 h 2478087"/>
                <a:gd name="connsiteX12" fmla="*/ 755949 w 10596562"/>
                <a:gd name="connsiteY12" fmla="*/ 3358 h 2478087"/>
                <a:gd name="connsiteX13" fmla="*/ 1663088 w 10596562"/>
                <a:gd name="connsiteY13" fmla="*/ 3358 h 2478087"/>
                <a:gd name="connsiteX14" fmla="*/ 1663088 w 10596562"/>
                <a:gd name="connsiteY14" fmla="*/ 1178646 h 2478087"/>
                <a:gd name="connsiteX15" fmla="*/ 9564688 w 10596562"/>
                <a:gd name="connsiteY15" fmla="*/ 3175 h 2478087"/>
                <a:gd name="connsiteX16" fmla="*/ 10596562 w 10596562"/>
                <a:gd name="connsiteY16" fmla="*/ 3175 h 2478087"/>
                <a:gd name="connsiteX17" fmla="*/ 10072688 w 10596562"/>
                <a:gd name="connsiteY17" fmla="*/ 1641475 h 2478087"/>
                <a:gd name="connsiteX18" fmla="*/ 8407400 w 10596562"/>
                <a:gd name="connsiteY18" fmla="*/ 3175 h 2478087"/>
                <a:gd name="connsiteX19" fmla="*/ 9324976 w 10596562"/>
                <a:gd name="connsiteY19" fmla="*/ 3175 h 2478087"/>
                <a:gd name="connsiteX20" fmla="*/ 9952038 w 10596562"/>
                <a:gd name="connsiteY20" fmla="*/ 2012950 h 2478087"/>
                <a:gd name="connsiteX21" fmla="*/ 9805988 w 10596562"/>
                <a:gd name="connsiteY21" fmla="*/ 2478087 h 2478087"/>
                <a:gd name="connsiteX22" fmla="*/ 9172576 w 10596562"/>
                <a:gd name="connsiteY22" fmla="*/ 2478087 h 2478087"/>
                <a:gd name="connsiteX23" fmla="*/ 7078662 w 10596562"/>
                <a:gd name="connsiteY23" fmla="*/ 3175 h 2478087"/>
                <a:gd name="connsiteX24" fmla="*/ 7712074 w 10596562"/>
                <a:gd name="connsiteY24" fmla="*/ 3175 h 2478087"/>
                <a:gd name="connsiteX25" fmla="*/ 8470900 w 10596562"/>
                <a:gd name="connsiteY25" fmla="*/ 2478087 h 2478087"/>
                <a:gd name="connsiteX26" fmla="*/ 7551738 w 10596562"/>
                <a:gd name="connsiteY26" fmla="*/ 2478087 h 2478087"/>
                <a:gd name="connsiteX27" fmla="*/ 6932612 w 10596562"/>
                <a:gd name="connsiteY27" fmla="*/ 460375 h 2478087"/>
                <a:gd name="connsiteX28" fmla="*/ 1963737 w 10596562"/>
                <a:gd name="connsiteY28" fmla="*/ 3175 h 2478087"/>
                <a:gd name="connsiteX29" fmla="*/ 2924174 w 10596562"/>
                <a:gd name="connsiteY29" fmla="*/ 3175 h 2478087"/>
                <a:gd name="connsiteX30" fmla="*/ 3487737 w 10596562"/>
                <a:gd name="connsiteY30" fmla="*/ 1317625 h 2478087"/>
                <a:gd name="connsiteX31" fmla="*/ 3487737 w 10596562"/>
                <a:gd name="connsiteY31" fmla="*/ 2476500 h 2478087"/>
                <a:gd name="connsiteX32" fmla="*/ 2608262 w 10596562"/>
                <a:gd name="connsiteY32" fmla="*/ 2476500 h 2478087"/>
                <a:gd name="connsiteX33" fmla="*/ 2608262 w 10596562"/>
                <a:gd name="connsiteY33" fmla="*/ 1511300 h 2478087"/>
                <a:gd name="connsiteX34" fmla="*/ 4918937 w 10596562"/>
                <a:gd name="connsiteY34" fmla="*/ 0 h 2478087"/>
                <a:gd name="connsiteX35" fmla="*/ 5031489 w 10596562"/>
                <a:gd name="connsiteY35" fmla="*/ 13432 h 2478087"/>
                <a:gd name="connsiteX36" fmla="*/ 4981093 w 10596562"/>
                <a:gd name="connsiteY36" fmla="*/ 167898 h 2478087"/>
                <a:gd name="connsiteX37" fmla="*/ 5107084 w 10596562"/>
                <a:gd name="connsiteY37" fmla="*/ 411351 h 2478087"/>
                <a:gd name="connsiteX38" fmla="*/ 5857994 w 10596562"/>
                <a:gd name="connsiteY38" fmla="*/ 1373408 h 2478087"/>
                <a:gd name="connsiteX39" fmla="*/ 6057900 w 10596562"/>
                <a:gd name="connsiteY39" fmla="*/ 1902288 h 2478087"/>
                <a:gd name="connsiteX40" fmla="*/ 5488418 w 10596562"/>
                <a:gd name="connsiteY40" fmla="*/ 2476500 h 2478087"/>
                <a:gd name="connsiteX41" fmla="*/ 5359067 w 10596562"/>
                <a:gd name="connsiteY41" fmla="*/ 2463068 h 2478087"/>
                <a:gd name="connsiteX42" fmla="*/ 5409464 w 10596562"/>
                <a:gd name="connsiteY42" fmla="*/ 2323713 h 2478087"/>
                <a:gd name="connsiteX43" fmla="*/ 5275073 w 10596562"/>
                <a:gd name="connsiteY43" fmla="*/ 2066828 h 2478087"/>
                <a:gd name="connsiteX44" fmla="*/ 4527523 w 10596562"/>
                <a:gd name="connsiteY44" fmla="*/ 1106450 h 2478087"/>
                <a:gd name="connsiteX45" fmla="*/ 4325937 w 10596562"/>
                <a:gd name="connsiteY45" fmla="*/ 579249 h 2478087"/>
                <a:gd name="connsiteX46" fmla="*/ 4918937 w 10596562"/>
                <a:gd name="connsiteY46" fmla="*/ 0 h 2478087"/>
                <a:gd name="connsiteX47" fmla="*/ 593000 w 10596562"/>
                <a:gd name="connsiteY47" fmla="*/ 0 h 2478087"/>
                <a:gd name="connsiteX48" fmla="*/ 705552 w 10596562"/>
                <a:gd name="connsiteY48" fmla="*/ 13432 h 2478087"/>
                <a:gd name="connsiteX49" fmla="*/ 655156 w 10596562"/>
                <a:gd name="connsiteY49" fmla="*/ 167898 h 2478087"/>
                <a:gd name="connsiteX50" fmla="*/ 781147 w 10596562"/>
                <a:gd name="connsiteY50" fmla="*/ 411351 h 2478087"/>
                <a:gd name="connsiteX51" fmla="*/ 1532056 w 10596562"/>
                <a:gd name="connsiteY51" fmla="*/ 1373408 h 2478087"/>
                <a:gd name="connsiteX52" fmla="*/ 1731963 w 10596562"/>
                <a:gd name="connsiteY52" fmla="*/ 1900609 h 2478087"/>
                <a:gd name="connsiteX53" fmla="*/ 1162482 w 10596562"/>
                <a:gd name="connsiteY53" fmla="*/ 2476500 h 2478087"/>
                <a:gd name="connsiteX54" fmla="*/ 1033130 w 10596562"/>
                <a:gd name="connsiteY54" fmla="*/ 2463068 h 2478087"/>
                <a:gd name="connsiteX55" fmla="*/ 1083527 w 10596562"/>
                <a:gd name="connsiteY55" fmla="*/ 2322034 h 2478087"/>
                <a:gd name="connsiteX56" fmla="*/ 949136 w 10596562"/>
                <a:gd name="connsiteY56" fmla="*/ 2065149 h 2478087"/>
                <a:gd name="connsiteX57" fmla="*/ 201586 w 10596562"/>
                <a:gd name="connsiteY57" fmla="*/ 1106450 h 2478087"/>
                <a:gd name="connsiteX58" fmla="*/ 0 w 10596562"/>
                <a:gd name="connsiteY58" fmla="*/ 579249 h 2478087"/>
                <a:gd name="connsiteX59" fmla="*/ 593000 w 10596562"/>
                <a:gd name="connsiteY59" fmla="*/ 0 h 2478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0596562" h="2478087">
                  <a:moveTo>
                    <a:pt x="4347776" y="1240769"/>
                  </a:moveTo>
                  <a:cubicBezTo>
                    <a:pt x="5305311" y="2473142"/>
                    <a:pt x="5305311" y="2473142"/>
                    <a:pt x="5305311" y="2473142"/>
                  </a:cubicBezTo>
                  <a:cubicBezTo>
                    <a:pt x="4349455" y="2473142"/>
                    <a:pt x="4349455" y="2473142"/>
                    <a:pt x="4349455" y="2473142"/>
                  </a:cubicBezTo>
                  <a:close/>
                  <a:moveTo>
                    <a:pt x="23518" y="1240769"/>
                  </a:moveTo>
                  <a:cubicBezTo>
                    <a:pt x="979374" y="2473142"/>
                    <a:pt x="979374" y="2473142"/>
                    <a:pt x="979374" y="2473142"/>
                  </a:cubicBezTo>
                  <a:cubicBezTo>
                    <a:pt x="23518" y="2473142"/>
                    <a:pt x="23518" y="2473142"/>
                    <a:pt x="23518" y="2473142"/>
                  </a:cubicBezTo>
                  <a:close/>
                  <a:moveTo>
                    <a:pt x="6811962" y="835025"/>
                  </a:moveTo>
                  <a:lnTo>
                    <a:pt x="7315200" y="2476500"/>
                  </a:lnTo>
                  <a:lnTo>
                    <a:pt x="6283325" y="2476500"/>
                  </a:lnTo>
                  <a:close/>
                  <a:moveTo>
                    <a:pt x="5081886" y="3358"/>
                  </a:moveTo>
                  <a:cubicBezTo>
                    <a:pt x="5989025" y="3358"/>
                    <a:pt x="5989025" y="3358"/>
                    <a:pt x="5989025" y="3358"/>
                  </a:cubicBezTo>
                  <a:cubicBezTo>
                    <a:pt x="5989025" y="1178646"/>
                    <a:pt x="5989025" y="1178646"/>
                    <a:pt x="5989025" y="1178646"/>
                  </a:cubicBezTo>
                  <a:close/>
                  <a:moveTo>
                    <a:pt x="755949" y="3358"/>
                  </a:moveTo>
                  <a:cubicBezTo>
                    <a:pt x="1663088" y="3358"/>
                    <a:pt x="1663088" y="3358"/>
                    <a:pt x="1663088" y="3358"/>
                  </a:cubicBezTo>
                  <a:cubicBezTo>
                    <a:pt x="1663088" y="1178646"/>
                    <a:pt x="1663088" y="1178646"/>
                    <a:pt x="1663088" y="1178646"/>
                  </a:cubicBezTo>
                  <a:close/>
                  <a:moveTo>
                    <a:pt x="9564688" y="3175"/>
                  </a:moveTo>
                  <a:lnTo>
                    <a:pt x="10596562" y="3175"/>
                  </a:lnTo>
                  <a:lnTo>
                    <a:pt x="10072688" y="1641475"/>
                  </a:lnTo>
                  <a:close/>
                  <a:moveTo>
                    <a:pt x="8407400" y="3175"/>
                  </a:moveTo>
                  <a:lnTo>
                    <a:pt x="9324976" y="3175"/>
                  </a:lnTo>
                  <a:lnTo>
                    <a:pt x="9952038" y="2012950"/>
                  </a:lnTo>
                  <a:lnTo>
                    <a:pt x="9805988" y="2478087"/>
                  </a:lnTo>
                  <a:lnTo>
                    <a:pt x="9172576" y="2478087"/>
                  </a:lnTo>
                  <a:close/>
                  <a:moveTo>
                    <a:pt x="7078662" y="3175"/>
                  </a:moveTo>
                  <a:lnTo>
                    <a:pt x="7712074" y="3175"/>
                  </a:lnTo>
                  <a:lnTo>
                    <a:pt x="8470900" y="2478087"/>
                  </a:lnTo>
                  <a:lnTo>
                    <a:pt x="7551738" y="2478087"/>
                  </a:lnTo>
                  <a:lnTo>
                    <a:pt x="6932612" y="460375"/>
                  </a:lnTo>
                  <a:close/>
                  <a:moveTo>
                    <a:pt x="1963737" y="3175"/>
                  </a:moveTo>
                  <a:lnTo>
                    <a:pt x="2924174" y="3175"/>
                  </a:lnTo>
                  <a:lnTo>
                    <a:pt x="3487737" y="1317625"/>
                  </a:lnTo>
                  <a:lnTo>
                    <a:pt x="3487737" y="2476500"/>
                  </a:lnTo>
                  <a:lnTo>
                    <a:pt x="2608262" y="2476500"/>
                  </a:lnTo>
                  <a:lnTo>
                    <a:pt x="2608262" y="1511300"/>
                  </a:lnTo>
                  <a:close/>
                  <a:moveTo>
                    <a:pt x="4918937" y="0"/>
                  </a:moveTo>
                  <a:cubicBezTo>
                    <a:pt x="4967654" y="0"/>
                    <a:pt x="4982773" y="6716"/>
                    <a:pt x="5031489" y="13432"/>
                  </a:cubicBezTo>
                  <a:cubicBezTo>
                    <a:pt x="4982773" y="65480"/>
                    <a:pt x="4981093" y="114171"/>
                    <a:pt x="4981093" y="167898"/>
                  </a:cubicBezTo>
                  <a:cubicBezTo>
                    <a:pt x="4981093" y="243453"/>
                    <a:pt x="5034849" y="319007"/>
                    <a:pt x="5107084" y="411351"/>
                  </a:cubicBezTo>
                  <a:cubicBezTo>
                    <a:pt x="5857994" y="1373408"/>
                    <a:pt x="5857994" y="1373408"/>
                    <a:pt x="5857994" y="1373408"/>
                  </a:cubicBezTo>
                  <a:cubicBezTo>
                    <a:pt x="5989025" y="1541307"/>
                    <a:pt x="6057900" y="1678983"/>
                    <a:pt x="6057900" y="1902288"/>
                  </a:cubicBezTo>
                  <a:cubicBezTo>
                    <a:pt x="6057900" y="2228011"/>
                    <a:pt x="5807597" y="2476500"/>
                    <a:pt x="5488418" y="2476500"/>
                  </a:cubicBezTo>
                  <a:cubicBezTo>
                    <a:pt x="5446421" y="2476500"/>
                    <a:pt x="5431302" y="2473142"/>
                    <a:pt x="5359067" y="2463068"/>
                  </a:cubicBezTo>
                  <a:cubicBezTo>
                    <a:pt x="5406104" y="2419415"/>
                    <a:pt x="5409464" y="2370724"/>
                    <a:pt x="5409464" y="2323713"/>
                  </a:cubicBezTo>
                  <a:cubicBezTo>
                    <a:pt x="5409464" y="2231369"/>
                    <a:pt x="5347308" y="2159172"/>
                    <a:pt x="5275073" y="2066828"/>
                  </a:cubicBezTo>
                  <a:cubicBezTo>
                    <a:pt x="4527523" y="1106450"/>
                    <a:pt x="4527523" y="1106450"/>
                    <a:pt x="4527523" y="1106450"/>
                  </a:cubicBezTo>
                  <a:cubicBezTo>
                    <a:pt x="4398172" y="938552"/>
                    <a:pt x="4325937" y="802554"/>
                    <a:pt x="4325937" y="579249"/>
                  </a:cubicBezTo>
                  <a:cubicBezTo>
                    <a:pt x="4325937" y="253527"/>
                    <a:pt x="4569521" y="0"/>
                    <a:pt x="4918937" y="0"/>
                  </a:cubicBezTo>
                  <a:close/>
                  <a:moveTo>
                    <a:pt x="593000" y="0"/>
                  </a:moveTo>
                  <a:cubicBezTo>
                    <a:pt x="641717" y="0"/>
                    <a:pt x="656836" y="6716"/>
                    <a:pt x="705552" y="13432"/>
                  </a:cubicBezTo>
                  <a:cubicBezTo>
                    <a:pt x="656836" y="65480"/>
                    <a:pt x="655156" y="112492"/>
                    <a:pt x="655156" y="167898"/>
                  </a:cubicBezTo>
                  <a:cubicBezTo>
                    <a:pt x="655156" y="243453"/>
                    <a:pt x="708912" y="319007"/>
                    <a:pt x="781147" y="411351"/>
                  </a:cubicBezTo>
                  <a:cubicBezTo>
                    <a:pt x="1532056" y="1373408"/>
                    <a:pt x="1532056" y="1373408"/>
                    <a:pt x="1532056" y="1373408"/>
                  </a:cubicBezTo>
                  <a:cubicBezTo>
                    <a:pt x="1663088" y="1541307"/>
                    <a:pt x="1731963" y="1678983"/>
                    <a:pt x="1731963" y="1900609"/>
                  </a:cubicBezTo>
                  <a:cubicBezTo>
                    <a:pt x="1731963" y="2226332"/>
                    <a:pt x="1481660" y="2476500"/>
                    <a:pt x="1162482" y="2476500"/>
                  </a:cubicBezTo>
                  <a:cubicBezTo>
                    <a:pt x="1120484" y="2476500"/>
                    <a:pt x="1105365" y="2473142"/>
                    <a:pt x="1033130" y="2463068"/>
                  </a:cubicBezTo>
                  <a:cubicBezTo>
                    <a:pt x="1080167" y="2417736"/>
                    <a:pt x="1083527" y="2370724"/>
                    <a:pt x="1083527" y="2322034"/>
                  </a:cubicBezTo>
                  <a:cubicBezTo>
                    <a:pt x="1083527" y="2229690"/>
                    <a:pt x="1021371" y="2157493"/>
                    <a:pt x="949136" y="2065149"/>
                  </a:cubicBezTo>
                  <a:cubicBezTo>
                    <a:pt x="201586" y="1106450"/>
                    <a:pt x="201586" y="1106450"/>
                    <a:pt x="201586" y="1106450"/>
                  </a:cubicBezTo>
                  <a:cubicBezTo>
                    <a:pt x="72235" y="938552"/>
                    <a:pt x="0" y="800875"/>
                    <a:pt x="0" y="579249"/>
                  </a:cubicBezTo>
                  <a:cubicBezTo>
                    <a:pt x="0" y="253527"/>
                    <a:pt x="243584" y="0"/>
                    <a:pt x="59300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nb-NO"/>
            </a:p>
          </p:txBody>
        </p:sp>
        <p:sp>
          <p:nvSpPr>
            <p:cNvPr id="14" name="Freeform 20">
              <a:extLst>
                <a:ext uri="{FF2B5EF4-FFF2-40B4-BE49-F238E27FC236}">
                  <a16:creationId xmlns:a16="http://schemas.microsoft.com/office/drawing/2014/main" id="{C3E412B4-D843-404A-BD1E-183B33F83B2D}"/>
                </a:ext>
              </a:extLst>
            </p:cNvPr>
            <p:cNvSpPr/>
            <p:nvPr userDrawn="1">
              <p:custDataLst>
                <p:tags r:id="rId2"/>
              </p:custDataLst>
            </p:nvPr>
          </p:nvSpPr>
          <p:spPr bwMode="auto">
            <a:xfrm>
              <a:off x="-12555857" y="-88386"/>
              <a:ext cx="5694363" cy="5016500"/>
            </a:xfrm>
            <a:custGeom>
              <a:avLst/>
              <a:gdLst>
                <a:gd name="T0" fmla="*/ 3034 w 3391"/>
                <a:gd name="T1" fmla="*/ 1518 h 2987"/>
                <a:gd name="T2" fmla="*/ 2613 w 3391"/>
                <a:gd name="T3" fmla="*/ 574 h 2987"/>
                <a:gd name="T4" fmla="*/ 1594 w 3391"/>
                <a:gd name="T5" fmla="*/ 152 h 2987"/>
                <a:gd name="T6" fmla="*/ 574 w 3391"/>
                <a:gd name="T7" fmla="*/ 574 h 2987"/>
                <a:gd name="T8" fmla="*/ 151 w 3391"/>
                <a:gd name="T9" fmla="*/ 1594 h 2987"/>
                <a:gd name="T10" fmla="*/ 574 w 3391"/>
                <a:gd name="T11" fmla="*/ 2614 h 2987"/>
                <a:gd name="T12" fmla="*/ 823 w 3391"/>
                <a:gd name="T13" fmla="*/ 2811 h 2987"/>
                <a:gd name="T14" fmla="*/ 823 w 3391"/>
                <a:gd name="T15" fmla="*/ 2987 h 2987"/>
                <a:gd name="T16" fmla="*/ 467 w 3391"/>
                <a:gd name="T17" fmla="*/ 2721 h 2987"/>
                <a:gd name="T18" fmla="*/ 0 w 3391"/>
                <a:gd name="T19" fmla="*/ 1594 h 2987"/>
                <a:gd name="T20" fmla="*/ 1594 w 3391"/>
                <a:gd name="T21" fmla="*/ 0 h 2987"/>
                <a:gd name="T22" fmla="*/ 2720 w 3391"/>
                <a:gd name="T23" fmla="*/ 467 h 2987"/>
                <a:gd name="T24" fmla="*/ 3186 w 3391"/>
                <a:gd name="T25" fmla="*/ 1518 h 2987"/>
                <a:gd name="T26" fmla="*/ 3391 w 3391"/>
                <a:gd name="T27" fmla="*/ 1519 h 2987"/>
                <a:gd name="T28" fmla="*/ 3112 w 3391"/>
                <a:gd name="T29" fmla="*/ 2160 h 2987"/>
                <a:gd name="T30" fmla="*/ 2838 w 3391"/>
                <a:gd name="T31" fmla="*/ 1519 h 2987"/>
                <a:gd name="T32" fmla="*/ 3034 w 3391"/>
                <a:gd name="T33" fmla="*/ 1518 h 2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91" h="2987">
                  <a:moveTo>
                    <a:pt x="3034" y="1518"/>
                  </a:moveTo>
                  <a:cubicBezTo>
                    <a:pt x="3015" y="1160"/>
                    <a:pt x="2867" y="828"/>
                    <a:pt x="2613" y="574"/>
                  </a:cubicBezTo>
                  <a:cubicBezTo>
                    <a:pt x="2341" y="302"/>
                    <a:pt x="1979" y="152"/>
                    <a:pt x="1594" y="152"/>
                  </a:cubicBezTo>
                  <a:cubicBezTo>
                    <a:pt x="1208" y="152"/>
                    <a:pt x="846" y="302"/>
                    <a:pt x="574" y="574"/>
                  </a:cubicBezTo>
                  <a:cubicBezTo>
                    <a:pt x="301" y="846"/>
                    <a:pt x="151" y="1209"/>
                    <a:pt x="151" y="1594"/>
                  </a:cubicBezTo>
                  <a:cubicBezTo>
                    <a:pt x="151" y="1979"/>
                    <a:pt x="301" y="2341"/>
                    <a:pt x="574" y="2614"/>
                  </a:cubicBezTo>
                  <a:cubicBezTo>
                    <a:pt x="650" y="2690"/>
                    <a:pt x="734" y="2755"/>
                    <a:pt x="823" y="2811"/>
                  </a:cubicBezTo>
                  <a:cubicBezTo>
                    <a:pt x="823" y="2987"/>
                    <a:pt x="823" y="2987"/>
                    <a:pt x="823" y="2987"/>
                  </a:cubicBezTo>
                  <a:cubicBezTo>
                    <a:pt x="694" y="2916"/>
                    <a:pt x="574" y="2828"/>
                    <a:pt x="467" y="2721"/>
                  </a:cubicBezTo>
                  <a:cubicBezTo>
                    <a:pt x="166" y="2420"/>
                    <a:pt x="0" y="2020"/>
                    <a:pt x="0" y="1594"/>
                  </a:cubicBezTo>
                  <a:cubicBezTo>
                    <a:pt x="0" y="715"/>
                    <a:pt x="715" y="0"/>
                    <a:pt x="1594" y="0"/>
                  </a:cubicBezTo>
                  <a:cubicBezTo>
                    <a:pt x="2019" y="0"/>
                    <a:pt x="2419" y="166"/>
                    <a:pt x="2720" y="467"/>
                  </a:cubicBezTo>
                  <a:cubicBezTo>
                    <a:pt x="3003" y="749"/>
                    <a:pt x="3166" y="1122"/>
                    <a:pt x="3186" y="1518"/>
                  </a:cubicBezTo>
                  <a:cubicBezTo>
                    <a:pt x="3391" y="1519"/>
                    <a:pt x="3391" y="1519"/>
                    <a:pt x="3391" y="1519"/>
                  </a:cubicBezTo>
                  <a:cubicBezTo>
                    <a:pt x="3112" y="2160"/>
                    <a:pt x="3112" y="2160"/>
                    <a:pt x="3112" y="2160"/>
                  </a:cubicBezTo>
                  <a:cubicBezTo>
                    <a:pt x="2838" y="1519"/>
                    <a:pt x="2838" y="1519"/>
                    <a:pt x="2838" y="1519"/>
                  </a:cubicBezTo>
                  <a:lnTo>
                    <a:pt x="3034" y="15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nb-NO" dirty="0"/>
            </a:p>
          </p:txBody>
        </p:sp>
      </p:grpSp>
      <p:grpSp>
        <p:nvGrpSpPr>
          <p:cNvPr id="42" name="Group cirklar">
            <a:extLst>
              <a:ext uri="{FF2B5EF4-FFF2-40B4-BE49-F238E27FC236}">
                <a16:creationId xmlns:a16="http://schemas.microsoft.com/office/drawing/2014/main" id="{AB4B6A79-07F8-4603-995B-C43CF9A270D1}"/>
              </a:ext>
            </a:extLst>
          </p:cNvPr>
          <p:cNvGrpSpPr/>
          <p:nvPr userDrawn="1"/>
        </p:nvGrpSpPr>
        <p:grpSpPr>
          <a:xfrm>
            <a:off x="8259499" y="-6062926"/>
            <a:ext cx="10060135" cy="10003367"/>
            <a:chOff x="8259499" y="-6062926"/>
            <a:chExt cx="10060135" cy="10003367"/>
          </a:xfrm>
        </p:grpSpPr>
        <p:sp>
          <p:nvSpPr>
            <p:cNvPr id="43" name="Oval 7">
              <a:extLst>
                <a:ext uri="{FF2B5EF4-FFF2-40B4-BE49-F238E27FC236}">
                  <a16:creationId xmlns:a16="http://schemas.microsoft.com/office/drawing/2014/main" id="{12E92E25-553E-43C7-847C-907A43BA3A3A}"/>
                </a:ext>
              </a:extLst>
            </p:cNvPr>
            <p:cNvSpPr>
              <a:spLocks noChangeArrowheads="1"/>
            </p:cNvSpPr>
            <p:nvPr/>
          </p:nvSpPr>
          <p:spPr bwMode="auto">
            <a:xfrm>
              <a:off x="8259499" y="-6062926"/>
              <a:ext cx="9161987" cy="9154710"/>
            </a:xfrm>
            <a:prstGeom prst="ellipse">
              <a:avLst/>
            </a:prstGeom>
            <a:noFill/>
            <a:ln w="6350" cap="flat">
              <a:solidFill>
                <a:srgbClr val="FFFFFF">
                  <a:alpha val="30196"/>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sv-SE"/>
            </a:p>
          </p:txBody>
        </p:sp>
        <p:sp>
          <p:nvSpPr>
            <p:cNvPr id="44" name="Oval 11">
              <a:extLst>
                <a:ext uri="{FF2B5EF4-FFF2-40B4-BE49-F238E27FC236}">
                  <a16:creationId xmlns:a16="http://schemas.microsoft.com/office/drawing/2014/main" id="{5B5935EB-CBB8-4532-A4FB-5457EC4BF192}"/>
                </a:ext>
              </a:extLst>
            </p:cNvPr>
            <p:cNvSpPr>
              <a:spLocks noChangeArrowheads="1"/>
            </p:cNvSpPr>
            <p:nvPr/>
          </p:nvSpPr>
          <p:spPr bwMode="auto">
            <a:xfrm>
              <a:off x="8259499" y="-6062926"/>
              <a:ext cx="9161987" cy="9154710"/>
            </a:xfrm>
            <a:prstGeom prst="ellipse">
              <a:avLst/>
            </a:prstGeom>
            <a:noFill/>
            <a:ln w="11113"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sv-SE"/>
            </a:p>
          </p:txBody>
        </p:sp>
        <p:grpSp>
          <p:nvGrpSpPr>
            <p:cNvPr id="45" name="Group 44">
              <a:extLst>
                <a:ext uri="{FF2B5EF4-FFF2-40B4-BE49-F238E27FC236}">
                  <a16:creationId xmlns:a16="http://schemas.microsoft.com/office/drawing/2014/main" id="{5CC2B01F-D6F9-4A7E-95F9-328AC8E75AA9}"/>
                </a:ext>
              </a:extLst>
            </p:cNvPr>
            <p:cNvGrpSpPr/>
            <p:nvPr/>
          </p:nvGrpSpPr>
          <p:grpSpPr>
            <a:xfrm>
              <a:off x="8704934" y="-5617491"/>
              <a:ext cx="9614700" cy="9557932"/>
              <a:chOff x="8704934" y="-5617491"/>
              <a:chExt cx="9614700" cy="9557932"/>
            </a:xfrm>
          </p:grpSpPr>
          <p:sp>
            <p:nvSpPr>
              <p:cNvPr id="46" name="Freeform 8">
                <a:extLst>
                  <a:ext uri="{FF2B5EF4-FFF2-40B4-BE49-F238E27FC236}">
                    <a16:creationId xmlns:a16="http://schemas.microsoft.com/office/drawing/2014/main" id="{8BFF3D17-C0F4-485E-86BC-3743A4E04955}"/>
                  </a:ext>
                </a:extLst>
              </p:cNvPr>
              <p:cNvSpPr>
                <a:spLocks/>
              </p:cNvSpPr>
              <p:nvPr/>
            </p:nvSpPr>
            <p:spPr bwMode="auto">
              <a:xfrm>
                <a:off x="8704934" y="-5617491"/>
                <a:ext cx="8268206" cy="8265295"/>
              </a:xfrm>
              <a:custGeom>
                <a:avLst/>
                <a:gdLst>
                  <a:gd name="T0" fmla="*/ 1189 w 2378"/>
                  <a:gd name="T1" fmla="*/ 2378 h 2378"/>
                  <a:gd name="T2" fmla="*/ 2030 w 2378"/>
                  <a:gd name="T3" fmla="*/ 2030 h 2378"/>
                  <a:gd name="T4" fmla="*/ 2378 w 2378"/>
                  <a:gd name="T5" fmla="*/ 1189 h 2378"/>
                  <a:gd name="T6" fmla="*/ 2030 w 2378"/>
                  <a:gd name="T7" fmla="*/ 348 h 2378"/>
                  <a:gd name="T8" fmla="*/ 1189 w 2378"/>
                  <a:gd name="T9" fmla="*/ 0 h 2378"/>
                  <a:gd name="T10" fmla="*/ 348 w 2378"/>
                  <a:gd name="T11" fmla="*/ 348 h 2378"/>
                  <a:gd name="T12" fmla="*/ 0 w 2378"/>
                  <a:gd name="T13" fmla="*/ 1189 h 2378"/>
                  <a:gd name="T14" fmla="*/ 348 w 2378"/>
                  <a:gd name="T15" fmla="*/ 2030 h 2378"/>
                  <a:gd name="T16" fmla="*/ 1189 w 2378"/>
                  <a:gd name="T17" fmla="*/ 2378 h 2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78" h="2378">
                    <a:moveTo>
                      <a:pt x="1189" y="2378"/>
                    </a:moveTo>
                    <a:cubicBezTo>
                      <a:pt x="1518" y="2378"/>
                      <a:pt x="1815" y="2245"/>
                      <a:pt x="2030" y="2030"/>
                    </a:cubicBezTo>
                    <a:cubicBezTo>
                      <a:pt x="2245" y="1814"/>
                      <a:pt x="2378" y="1518"/>
                      <a:pt x="2378" y="1189"/>
                    </a:cubicBezTo>
                    <a:cubicBezTo>
                      <a:pt x="2378" y="860"/>
                      <a:pt x="2245" y="563"/>
                      <a:pt x="2030" y="348"/>
                    </a:cubicBezTo>
                    <a:cubicBezTo>
                      <a:pt x="1815" y="133"/>
                      <a:pt x="1518" y="0"/>
                      <a:pt x="1189" y="0"/>
                    </a:cubicBezTo>
                    <a:cubicBezTo>
                      <a:pt x="861" y="0"/>
                      <a:pt x="564" y="133"/>
                      <a:pt x="348" y="348"/>
                    </a:cubicBezTo>
                    <a:cubicBezTo>
                      <a:pt x="133" y="563"/>
                      <a:pt x="0" y="860"/>
                      <a:pt x="0" y="1189"/>
                    </a:cubicBezTo>
                    <a:cubicBezTo>
                      <a:pt x="0" y="1518"/>
                      <a:pt x="133" y="1814"/>
                      <a:pt x="348" y="2030"/>
                    </a:cubicBezTo>
                    <a:cubicBezTo>
                      <a:pt x="564" y="2245"/>
                      <a:pt x="861" y="2378"/>
                      <a:pt x="1189" y="2378"/>
                    </a:cubicBezTo>
                  </a:path>
                </a:pathLst>
              </a:custGeom>
              <a:noFill/>
              <a:ln w="6350" cap="flat">
                <a:solidFill>
                  <a:srgbClr val="FFFFFF">
                    <a:alpha val="30196"/>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sv-SE" dirty="0"/>
              </a:p>
            </p:txBody>
          </p:sp>
          <p:sp>
            <p:nvSpPr>
              <p:cNvPr id="47" name="Freeform 12">
                <a:extLst>
                  <a:ext uri="{FF2B5EF4-FFF2-40B4-BE49-F238E27FC236}">
                    <a16:creationId xmlns:a16="http://schemas.microsoft.com/office/drawing/2014/main" id="{399452C0-FE22-4CF8-BFD9-5F6FEA56B5B3}"/>
                  </a:ext>
                </a:extLst>
              </p:cNvPr>
              <p:cNvSpPr>
                <a:spLocks/>
              </p:cNvSpPr>
              <p:nvPr/>
            </p:nvSpPr>
            <p:spPr bwMode="auto">
              <a:xfrm>
                <a:off x="8704934" y="-5617491"/>
                <a:ext cx="8268206" cy="8265295"/>
              </a:xfrm>
              <a:custGeom>
                <a:avLst/>
                <a:gdLst>
                  <a:gd name="T0" fmla="*/ 1189 w 2378"/>
                  <a:gd name="T1" fmla="*/ 2378 h 2378"/>
                  <a:gd name="T2" fmla="*/ 2030 w 2378"/>
                  <a:gd name="T3" fmla="*/ 2030 h 2378"/>
                  <a:gd name="T4" fmla="*/ 2378 w 2378"/>
                  <a:gd name="T5" fmla="*/ 1189 h 2378"/>
                  <a:gd name="T6" fmla="*/ 2030 w 2378"/>
                  <a:gd name="T7" fmla="*/ 348 h 2378"/>
                  <a:gd name="T8" fmla="*/ 1189 w 2378"/>
                  <a:gd name="T9" fmla="*/ 0 h 2378"/>
                  <a:gd name="T10" fmla="*/ 348 w 2378"/>
                  <a:gd name="T11" fmla="*/ 348 h 2378"/>
                  <a:gd name="T12" fmla="*/ 0 w 2378"/>
                  <a:gd name="T13" fmla="*/ 1189 h 2378"/>
                  <a:gd name="T14" fmla="*/ 348 w 2378"/>
                  <a:gd name="T15" fmla="*/ 2030 h 2378"/>
                  <a:gd name="T16" fmla="*/ 1189 w 2378"/>
                  <a:gd name="T17" fmla="*/ 2378 h 2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78" h="2378">
                    <a:moveTo>
                      <a:pt x="1189" y="2378"/>
                    </a:moveTo>
                    <a:cubicBezTo>
                      <a:pt x="1518" y="2378"/>
                      <a:pt x="1815" y="2245"/>
                      <a:pt x="2030" y="2030"/>
                    </a:cubicBezTo>
                    <a:cubicBezTo>
                      <a:pt x="2245" y="1814"/>
                      <a:pt x="2378" y="1518"/>
                      <a:pt x="2378" y="1189"/>
                    </a:cubicBezTo>
                    <a:cubicBezTo>
                      <a:pt x="2378" y="860"/>
                      <a:pt x="2245" y="563"/>
                      <a:pt x="2030" y="348"/>
                    </a:cubicBezTo>
                    <a:cubicBezTo>
                      <a:pt x="1815" y="133"/>
                      <a:pt x="1518" y="0"/>
                      <a:pt x="1189" y="0"/>
                    </a:cubicBezTo>
                    <a:cubicBezTo>
                      <a:pt x="861" y="0"/>
                      <a:pt x="564" y="133"/>
                      <a:pt x="348" y="348"/>
                    </a:cubicBezTo>
                    <a:cubicBezTo>
                      <a:pt x="133" y="563"/>
                      <a:pt x="0" y="860"/>
                      <a:pt x="0" y="1189"/>
                    </a:cubicBezTo>
                    <a:cubicBezTo>
                      <a:pt x="0" y="1518"/>
                      <a:pt x="133" y="1814"/>
                      <a:pt x="348" y="2030"/>
                    </a:cubicBezTo>
                    <a:cubicBezTo>
                      <a:pt x="564" y="2245"/>
                      <a:pt x="861" y="2378"/>
                      <a:pt x="1189" y="2378"/>
                    </a:cubicBezTo>
                  </a:path>
                </a:pathLst>
              </a:custGeom>
              <a:noFill/>
              <a:ln w="11113"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sv-SE"/>
              </a:p>
            </p:txBody>
          </p:sp>
          <p:sp>
            <p:nvSpPr>
              <p:cNvPr id="48" name="Oval 47">
                <a:extLst>
                  <a:ext uri="{FF2B5EF4-FFF2-40B4-BE49-F238E27FC236}">
                    <a16:creationId xmlns:a16="http://schemas.microsoft.com/office/drawing/2014/main" id="{68B1687C-B50C-4B4B-AF57-95A78A1E46AE}"/>
                  </a:ext>
                </a:extLst>
              </p:cNvPr>
              <p:cNvSpPr/>
              <p:nvPr/>
            </p:nvSpPr>
            <p:spPr>
              <a:xfrm>
                <a:off x="9603083" y="-4771746"/>
                <a:ext cx="8263839" cy="8263839"/>
              </a:xfrm>
              <a:prstGeom prst="ellipse">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sz="2000" noProof="0" dirty="0" err="1"/>
              </a:p>
            </p:txBody>
          </p:sp>
          <p:sp>
            <p:nvSpPr>
              <p:cNvPr id="49" name="Freeform 6">
                <a:extLst>
                  <a:ext uri="{FF2B5EF4-FFF2-40B4-BE49-F238E27FC236}">
                    <a16:creationId xmlns:a16="http://schemas.microsoft.com/office/drawing/2014/main" id="{7BCB01A5-A6A4-43EB-90C5-EB89EC7E57C2}"/>
                  </a:ext>
                </a:extLst>
              </p:cNvPr>
              <p:cNvSpPr>
                <a:spLocks/>
              </p:cNvSpPr>
              <p:nvPr/>
            </p:nvSpPr>
            <p:spPr bwMode="auto">
              <a:xfrm>
                <a:off x="9160086" y="-5214269"/>
                <a:ext cx="9159548" cy="9154710"/>
              </a:xfrm>
              <a:custGeom>
                <a:avLst/>
                <a:gdLst>
                  <a:gd name="T0" fmla="*/ 1189 w 2378"/>
                  <a:gd name="T1" fmla="*/ 2378 h 2378"/>
                  <a:gd name="T2" fmla="*/ 2030 w 2378"/>
                  <a:gd name="T3" fmla="*/ 2030 h 2378"/>
                  <a:gd name="T4" fmla="*/ 2378 w 2378"/>
                  <a:gd name="T5" fmla="*/ 1189 h 2378"/>
                  <a:gd name="T6" fmla="*/ 2030 w 2378"/>
                  <a:gd name="T7" fmla="*/ 348 h 2378"/>
                  <a:gd name="T8" fmla="*/ 1189 w 2378"/>
                  <a:gd name="T9" fmla="*/ 0 h 2378"/>
                  <a:gd name="T10" fmla="*/ 348 w 2378"/>
                  <a:gd name="T11" fmla="*/ 348 h 2378"/>
                  <a:gd name="T12" fmla="*/ 0 w 2378"/>
                  <a:gd name="T13" fmla="*/ 1189 h 2378"/>
                  <a:gd name="T14" fmla="*/ 348 w 2378"/>
                  <a:gd name="T15" fmla="*/ 2030 h 2378"/>
                  <a:gd name="T16" fmla="*/ 1189 w 2378"/>
                  <a:gd name="T17" fmla="*/ 2378 h 2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78" h="2378">
                    <a:moveTo>
                      <a:pt x="1189" y="2378"/>
                    </a:moveTo>
                    <a:cubicBezTo>
                      <a:pt x="1517" y="2378"/>
                      <a:pt x="1814" y="2245"/>
                      <a:pt x="2030" y="2030"/>
                    </a:cubicBezTo>
                    <a:cubicBezTo>
                      <a:pt x="2245" y="1814"/>
                      <a:pt x="2378" y="1517"/>
                      <a:pt x="2378" y="1189"/>
                    </a:cubicBezTo>
                    <a:cubicBezTo>
                      <a:pt x="2378" y="860"/>
                      <a:pt x="2245" y="563"/>
                      <a:pt x="2030" y="348"/>
                    </a:cubicBezTo>
                    <a:cubicBezTo>
                      <a:pt x="1814" y="133"/>
                      <a:pt x="1517" y="0"/>
                      <a:pt x="1189" y="0"/>
                    </a:cubicBezTo>
                    <a:cubicBezTo>
                      <a:pt x="860" y="0"/>
                      <a:pt x="563" y="133"/>
                      <a:pt x="348" y="348"/>
                    </a:cubicBezTo>
                    <a:cubicBezTo>
                      <a:pt x="133" y="563"/>
                      <a:pt x="0" y="860"/>
                      <a:pt x="0" y="1189"/>
                    </a:cubicBezTo>
                    <a:cubicBezTo>
                      <a:pt x="0" y="1517"/>
                      <a:pt x="133" y="1814"/>
                      <a:pt x="348" y="2030"/>
                    </a:cubicBezTo>
                    <a:cubicBezTo>
                      <a:pt x="563" y="2245"/>
                      <a:pt x="860" y="2378"/>
                      <a:pt x="1189" y="2378"/>
                    </a:cubicBezTo>
                  </a:path>
                </a:pathLst>
              </a:custGeom>
              <a:noFill/>
              <a:ln w="635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sv-SE"/>
              </a:p>
            </p:txBody>
          </p:sp>
        </p:grpSp>
      </p:grpSp>
      <p:sp>
        <p:nvSpPr>
          <p:cNvPr id="7" name="Date Placeholder 6" hidden="1">
            <a:extLst>
              <a:ext uri="{FF2B5EF4-FFF2-40B4-BE49-F238E27FC236}">
                <a16:creationId xmlns:a16="http://schemas.microsoft.com/office/drawing/2014/main" id="{FAD33BCD-145F-4B2B-AAE8-2C2F44D516A0}"/>
              </a:ext>
            </a:extLst>
          </p:cNvPr>
          <p:cNvSpPr>
            <a:spLocks noGrp="1"/>
          </p:cNvSpPr>
          <p:nvPr>
            <p:ph type="dt" sz="half" idx="10"/>
          </p:nvPr>
        </p:nvSpPr>
        <p:spPr>
          <a:xfrm>
            <a:off x="0" y="6912000"/>
            <a:ext cx="0" cy="0"/>
          </a:xfrm>
        </p:spPr>
        <p:txBody>
          <a:bodyPr/>
          <a:lstStyle>
            <a:lvl1pPr>
              <a:defRPr sz="100"/>
            </a:lvl1pPr>
          </a:lstStyle>
          <a:p>
            <a:r>
              <a:rPr lang="sv-SE" dirty="0"/>
              <a:t>.</a:t>
            </a:r>
          </a:p>
        </p:txBody>
      </p:sp>
      <p:sp>
        <p:nvSpPr>
          <p:cNvPr id="8" name="Footer Placeholder 7" hidden="1">
            <a:extLst>
              <a:ext uri="{FF2B5EF4-FFF2-40B4-BE49-F238E27FC236}">
                <a16:creationId xmlns:a16="http://schemas.microsoft.com/office/drawing/2014/main" id="{3186407F-7056-4CDE-9B66-B810F50EBD5C}"/>
              </a:ext>
            </a:extLst>
          </p:cNvPr>
          <p:cNvSpPr>
            <a:spLocks noGrp="1"/>
          </p:cNvSpPr>
          <p:nvPr>
            <p:ph type="ftr" sz="quarter" idx="11"/>
          </p:nvPr>
        </p:nvSpPr>
        <p:spPr>
          <a:xfrm>
            <a:off x="0" y="6912000"/>
            <a:ext cx="0" cy="0"/>
          </a:xfrm>
        </p:spPr>
        <p:txBody>
          <a:bodyPr/>
          <a:lstStyle>
            <a:lvl1pPr>
              <a:defRPr sz="100"/>
            </a:lvl1pPr>
          </a:lstStyle>
          <a:p>
            <a:r>
              <a:rPr lang="sv-SE" dirty="0"/>
              <a:t>.</a:t>
            </a:r>
          </a:p>
        </p:txBody>
      </p:sp>
      <p:sp>
        <p:nvSpPr>
          <p:cNvPr id="10" name="Slide Number Placeholder 9" hidden="1">
            <a:extLst>
              <a:ext uri="{FF2B5EF4-FFF2-40B4-BE49-F238E27FC236}">
                <a16:creationId xmlns:a16="http://schemas.microsoft.com/office/drawing/2014/main" id="{7C85EEA7-5C42-4CF2-B498-86317880B9FF}"/>
              </a:ext>
            </a:extLst>
          </p:cNvPr>
          <p:cNvSpPr>
            <a:spLocks noGrp="1"/>
          </p:cNvSpPr>
          <p:nvPr>
            <p:ph type="sldNum" sz="quarter" idx="12"/>
          </p:nvPr>
        </p:nvSpPr>
        <p:spPr>
          <a:xfrm>
            <a:off x="0" y="6912000"/>
            <a:ext cx="0" cy="0"/>
          </a:xfrm>
        </p:spPr>
        <p:txBody>
          <a:bodyPr/>
          <a:lstStyle>
            <a:lvl1pPr>
              <a:defRPr sz="100"/>
            </a:lvl1pPr>
          </a:lstStyle>
          <a:p>
            <a:r>
              <a:rPr lang="sv-SE" dirty="0"/>
              <a:t>.</a:t>
            </a:r>
          </a:p>
        </p:txBody>
      </p:sp>
    </p:spTree>
    <p:extLst>
      <p:ext uri="{BB962C8B-B14F-4D97-AF65-F5344CB8AC3E}">
        <p14:creationId xmlns:p14="http://schemas.microsoft.com/office/powerpoint/2010/main" val="34224251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nodeType="withEffect">
                                  <p:stCondLst>
                                    <p:cond delay="0"/>
                                  </p:stCondLst>
                                  <p:childTnLst>
                                    <p:animRot by="21600000">
                                      <p:cBhvr>
                                        <p:cTn id="6" dur="59000" fill="hold"/>
                                        <p:tgtEl>
                                          <p:spTgt spid="4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Avslutningssida">
    <p:spTree>
      <p:nvGrpSpPr>
        <p:cNvPr id="1" name=""/>
        <p:cNvGrpSpPr/>
        <p:nvPr/>
      </p:nvGrpSpPr>
      <p:grpSpPr>
        <a:xfrm>
          <a:off x="0" y="0"/>
          <a:ext cx="0" cy="0"/>
          <a:chOff x="0" y="0"/>
          <a:chExt cx="0" cy="0"/>
        </a:xfrm>
      </p:grpSpPr>
      <p:sp>
        <p:nvSpPr>
          <p:cNvPr id="11" name="Background">
            <a:extLst>
              <a:ext uri="{FF2B5EF4-FFF2-40B4-BE49-F238E27FC236}">
                <a16:creationId xmlns:a16="http://schemas.microsoft.com/office/drawing/2014/main" id="{195CC757-5395-4F0B-9C28-022811FEE265}"/>
              </a:ext>
            </a:extLst>
          </p:cNvPr>
          <p:cNvSpPr/>
          <p:nvPr userDrawn="1"/>
        </p:nvSpPr>
        <p:spPr>
          <a:xfrm>
            <a:off x="0" y="0"/>
            <a:ext cx="12193200" cy="6861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sz="2000" noProof="0" dirty="0" err="1"/>
          </a:p>
        </p:txBody>
      </p:sp>
      <p:pic>
        <p:nvPicPr>
          <p:cNvPr id="5" name="smid ud" hidden="1">
            <a:extLst>
              <a:ext uri="{FF2B5EF4-FFF2-40B4-BE49-F238E27FC236}">
                <a16:creationId xmlns:a16="http://schemas.microsoft.com/office/drawing/2014/main" id="{B8F86F15-AEA7-421B-B075-6C42833B8214}"/>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0" y="428"/>
            <a:ext cx="12192000" cy="6857143"/>
          </a:xfrm>
          <a:prstGeom prst="rect">
            <a:avLst/>
          </a:prstGeom>
        </p:spPr>
      </p:pic>
      <p:sp>
        <p:nvSpPr>
          <p:cNvPr id="2" name="Title 1"/>
          <p:cNvSpPr>
            <a:spLocks noGrp="1"/>
          </p:cNvSpPr>
          <p:nvPr>
            <p:ph type="ctrTitle" hasCustomPrompt="1"/>
          </p:nvPr>
        </p:nvSpPr>
        <p:spPr>
          <a:xfrm>
            <a:off x="1054800" y="1519200"/>
            <a:ext cx="5403600" cy="3322800"/>
          </a:xfrm>
        </p:spPr>
        <p:txBody>
          <a:bodyPr anchor="t" anchorCtr="0"/>
          <a:lstStyle>
            <a:lvl1pPr algn="l">
              <a:lnSpc>
                <a:spcPct val="100000"/>
              </a:lnSpc>
              <a:defRPr sz="5400">
                <a:solidFill>
                  <a:schemeClr val="bg1"/>
                </a:solidFill>
              </a:defRPr>
            </a:lvl1pPr>
          </a:lstStyle>
          <a:p>
            <a:r>
              <a:rPr lang="sv-SE" dirty="0"/>
              <a:t>Klicka för att lägga till rubrik</a:t>
            </a:r>
          </a:p>
        </p:txBody>
      </p:sp>
      <p:sp>
        <p:nvSpPr>
          <p:cNvPr id="3" name="Subtitle 2"/>
          <p:cNvSpPr>
            <a:spLocks noGrp="1"/>
          </p:cNvSpPr>
          <p:nvPr>
            <p:ph type="subTitle" idx="1" hasCustomPrompt="1"/>
          </p:nvPr>
        </p:nvSpPr>
        <p:spPr>
          <a:xfrm>
            <a:off x="1080000" y="1011600"/>
            <a:ext cx="5403600" cy="309600"/>
          </a:xfrm>
        </p:spPr>
        <p:txBody>
          <a:bodyPr/>
          <a:lstStyle>
            <a:lvl1pPr marL="0" indent="0" algn="l">
              <a:spcBef>
                <a:spcPts val="0"/>
              </a:spcBef>
              <a:buFont typeface="Arial" panose="020B0604020202020204" pitchFamily="34" charset="0"/>
              <a:buChar char="​"/>
              <a:defRPr sz="2000">
                <a:solidFill>
                  <a:schemeClr val="bg1"/>
                </a:solidFill>
              </a:defRPr>
            </a:lvl1pPr>
            <a:lvl2pPr marL="0" indent="0" algn="l">
              <a:spcBef>
                <a:spcPts val="0"/>
              </a:spcBef>
              <a:buFont typeface="Arial" panose="020B0604020202020204" pitchFamily="34" charset="0"/>
              <a:buChar char="​"/>
              <a:defRPr sz="2000"/>
            </a:lvl2pPr>
            <a:lvl3pPr marL="0" indent="0" algn="l">
              <a:spcBef>
                <a:spcPts val="0"/>
              </a:spcBef>
              <a:buFont typeface="Arial" panose="020B0604020202020204" pitchFamily="34" charset="0"/>
              <a:buChar char="​"/>
              <a:defRPr sz="2000"/>
            </a:lvl3pPr>
            <a:lvl4pPr marL="0" indent="0" algn="l">
              <a:spcBef>
                <a:spcPts val="0"/>
              </a:spcBef>
              <a:buFont typeface="Arial" panose="020B0604020202020204" pitchFamily="34" charset="0"/>
              <a:buChar char="​"/>
              <a:defRPr sz="2000"/>
            </a:lvl4pPr>
            <a:lvl5pPr marL="0" indent="0" algn="l">
              <a:spcBef>
                <a:spcPts val="0"/>
              </a:spcBef>
              <a:buFont typeface="Arial" panose="020B0604020202020204" pitchFamily="34" charset="0"/>
              <a:buChar char="​"/>
              <a:defRPr sz="2000"/>
            </a:lvl5pPr>
            <a:lvl6pPr marL="0" indent="0" algn="l">
              <a:spcBef>
                <a:spcPts val="0"/>
              </a:spcBef>
              <a:buFont typeface="Arial" panose="020B0604020202020204" pitchFamily="34" charset="0"/>
              <a:buChar char="​"/>
              <a:defRPr sz="2000"/>
            </a:lvl6pPr>
            <a:lvl7pPr marL="0" indent="0" algn="l">
              <a:spcBef>
                <a:spcPts val="0"/>
              </a:spcBef>
              <a:buFont typeface="Arial" panose="020B0604020202020204" pitchFamily="34" charset="0"/>
              <a:buChar char="​"/>
              <a:defRPr sz="2000"/>
            </a:lvl7pPr>
            <a:lvl8pPr marL="0" indent="0" algn="l">
              <a:spcBef>
                <a:spcPts val="0"/>
              </a:spcBef>
              <a:buFont typeface="Arial" panose="020B0604020202020204" pitchFamily="34" charset="0"/>
              <a:buChar char="​"/>
              <a:defRPr sz="2000"/>
            </a:lvl8pPr>
            <a:lvl9pPr marL="0" indent="0" algn="l">
              <a:spcBef>
                <a:spcPts val="0"/>
              </a:spcBef>
              <a:buFont typeface="Arial" panose="020B0604020202020204" pitchFamily="34" charset="0"/>
              <a:buChar char="​"/>
              <a:defRPr sz="2000"/>
            </a:lvl9pPr>
          </a:lstStyle>
          <a:p>
            <a:r>
              <a:rPr lang="sv-SE" dirty="0" err="1"/>
              <a:t>Avlsutningssida</a:t>
            </a:r>
            <a:r>
              <a:rPr lang="sv-SE" dirty="0"/>
              <a:t> - klicka för att infoga text</a:t>
            </a:r>
          </a:p>
        </p:txBody>
      </p:sp>
      <p:grpSp>
        <p:nvGrpSpPr>
          <p:cNvPr id="12" name="Group logo">
            <a:extLst>
              <a:ext uri="{FF2B5EF4-FFF2-40B4-BE49-F238E27FC236}">
                <a16:creationId xmlns:a16="http://schemas.microsoft.com/office/drawing/2014/main" id="{525F6C0A-C6D8-43BF-9915-5CA41236A898}"/>
              </a:ext>
            </a:extLst>
          </p:cNvPr>
          <p:cNvGrpSpPr/>
          <p:nvPr userDrawn="1"/>
        </p:nvGrpSpPr>
        <p:grpSpPr>
          <a:xfrm>
            <a:off x="9721692" y="5663859"/>
            <a:ext cx="1924529" cy="793368"/>
            <a:chOff x="-12555857" y="-88386"/>
            <a:chExt cx="12191999" cy="5026024"/>
          </a:xfrm>
          <a:solidFill>
            <a:schemeClr val="bg1"/>
          </a:solidFill>
        </p:grpSpPr>
        <p:sp>
          <p:nvSpPr>
            <p:cNvPr id="13" name="Freeform: Shape 12">
              <a:extLst>
                <a:ext uri="{FF2B5EF4-FFF2-40B4-BE49-F238E27FC236}">
                  <a16:creationId xmlns:a16="http://schemas.microsoft.com/office/drawing/2014/main" id="{19079511-A81E-4558-A430-5F8BB6756DA6}"/>
                </a:ext>
              </a:extLst>
            </p:cNvPr>
            <p:cNvSpPr/>
            <p:nvPr userDrawn="1">
              <p:custDataLst>
                <p:tags r:id="rId1"/>
              </p:custDataLst>
            </p:nvPr>
          </p:nvSpPr>
          <p:spPr bwMode="auto">
            <a:xfrm>
              <a:off x="-10960420" y="2459551"/>
              <a:ext cx="10596562" cy="2478087"/>
            </a:xfrm>
            <a:custGeom>
              <a:avLst/>
              <a:gdLst>
                <a:gd name="connsiteX0" fmla="*/ 4347776 w 10596562"/>
                <a:gd name="connsiteY0" fmla="*/ 1240769 h 2478087"/>
                <a:gd name="connsiteX1" fmla="*/ 5305311 w 10596562"/>
                <a:gd name="connsiteY1" fmla="*/ 2473142 h 2478087"/>
                <a:gd name="connsiteX2" fmla="*/ 4349455 w 10596562"/>
                <a:gd name="connsiteY2" fmla="*/ 2473142 h 2478087"/>
                <a:gd name="connsiteX3" fmla="*/ 23518 w 10596562"/>
                <a:gd name="connsiteY3" fmla="*/ 1240769 h 2478087"/>
                <a:gd name="connsiteX4" fmla="*/ 979374 w 10596562"/>
                <a:gd name="connsiteY4" fmla="*/ 2473142 h 2478087"/>
                <a:gd name="connsiteX5" fmla="*/ 23518 w 10596562"/>
                <a:gd name="connsiteY5" fmla="*/ 2473142 h 2478087"/>
                <a:gd name="connsiteX6" fmla="*/ 6811962 w 10596562"/>
                <a:gd name="connsiteY6" fmla="*/ 835025 h 2478087"/>
                <a:gd name="connsiteX7" fmla="*/ 7315200 w 10596562"/>
                <a:gd name="connsiteY7" fmla="*/ 2476500 h 2478087"/>
                <a:gd name="connsiteX8" fmla="*/ 6283325 w 10596562"/>
                <a:gd name="connsiteY8" fmla="*/ 2476500 h 2478087"/>
                <a:gd name="connsiteX9" fmla="*/ 5081886 w 10596562"/>
                <a:gd name="connsiteY9" fmla="*/ 3358 h 2478087"/>
                <a:gd name="connsiteX10" fmla="*/ 5989025 w 10596562"/>
                <a:gd name="connsiteY10" fmla="*/ 3358 h 2478087"/>
                <a:gd name="connsiteX11" fmla="*/ 5989025 w 10596562"/>
                <a:gd name="connsiteY11" fmla="*/ 1178646 h 2478087"/>
                <a:gd name="connsiteX12" fmla="*/ 755949 w 10596562"/>
                <a:gd name="connsiteY12" fmla="*/ 3358 h 2478087"/>
                <a:gd name="connsiteX13" fmla="*/ 1663088 w 10596562"/>
                <a:gd name="connsiteY13" fmla="*/ 3358 h 2478087"/>
                <a:gd name="connsiteX14" fmla="*/ 1663088 w 10596562"/>
                <a:gd name="connsiteY14" fmla="*/ 1178646 h 2478087"/>
                <a:gd name="connsiteX15" fmla="*/ 9564688 w 10596562"/>
                <a:gd name="connsiteY15" fmla="*/ 3175 h 2478087"/>
                <a:gd name="connsiteX16" fmla="*/ 10596562 w 10596562"/>
                <a:gd name="connsiteY16" fmla="*/ 3175 h 2478087"/>
                <a:gd name="connsiteX17" fmla="*/ 10072688 w 10596562"/>
                <a:gd name="connsiteY17" fmla="*/ 1641475 h 2478087"/>
                <a:gd name="connsiteX18" fmla="*/ 8407400 w 10596562"/>
                <a:gd name="connsiteY18" fmla="*/ 3175 h 2478087"/>
                <a:gd name="connsiteX19" fmla="*/ 9324976 w 10596562"/>
                <a:gd name="connsiteY19" fmla="*/ 3175 h 2478087"/>
                <a:gd name="connsiteX20" fmla="*/ 9952038 w 10596562"/>
                <a:gd name="connsiteY20" fmla="*/ 2012950 h 2478087"/>
                <a:gd name="connsiteX21" fmla="*/ 9805988 w 10596562"/>
                <a:gd name="connsiteY21" fmla="*/ 2478087 h 2478087"/>
                <a:gd name="connsiteX22" fmla="*/ 9172576 w 10596562"/>
                <a:gd name="connsiteY22" fmla="*/ 2478087 h 2478087"/>
                <a:gd name="connsiteX23" fmla="*/ 7078662 w 10596562"/>
                <a:gd name="connsiteY23" fmla="*/ 3175 h 2478087"/>
                <a:gd name="connsiteX24" fmla="*/ 7712074 w 10596562"/>
                <a:gd name="connsiteY24" fmla="*/ 3175 h 2478087"/>
                <a:gd name="connsiteX25" fmla="*/ 8470900 w 10596562"/>
                <a:gd name="connsiteY25" fmla="*/ 2478087 h 2478087"/>
                <a:gd name="connsiteX26" fmla="*/ 7551738 w 10596562"/>
                <a:gd name="connsiteY26" fmla="*/ 2478087 h 2478087"/>
                <a:gd name="connsiteX27" fmla="*/ 6932612 w 10596562"/>
                <a:gd name="connsiteY27" fmla="*/ 460375 h 2478087"/>
                <a:gd name="connsiteX28" fmla="*/ 1963737 w 10596562"/>
                <a:gd name="connsiteY28" fmla="*/ 3175 h 2478087"/>
                <a:gd name="connsiteX29" fmla="*/ 2924174 w 10596562"/>
                <a:gd name="connsiteY29" fmla="*/ 3175 h 2478087"/>
                <a:gd name="connsiteX30" fmla="*/ 3487737 w 10596562"/>
                <a:gd name="connsiteY30" fmla="*/ 1317625 h 2478087"/>
                <a:gd name="connsiteX31" fmla="*/ 3487737 w 10596562"/>
                <a:gd name="connsiteY31" fmla="*/ 2476500 h 2478087"/>
                <a:gd name="connsiteX32" fmla="*/ 2608262 w 10596562"/>
                <a:gd name="connsiteY32" fmla="*/ 2476500 h 2478087"/>
                <a:gd name="connsiteX33" fmla="*/ 2608262 w 10596562"/>
                <a:gd name="connsiteY33" fmla="*/ 1511300 h 2478087"/>
                <a:gd name="connsiteX34" fmla="*/ 4918937 w 10596562"/>
                <a:gd name="connsiteY34" fmla="*/ 0 h 2478087"/>
                <a:gd name="connsiteX35" fmla="*/ 5031489 w 10596562"/>
                <a:gd name="connsiteY35" fmla="*/ 13432 h 2478087"/>
                <a:gd name="connsiteX36" fmla="*/ 4981093 w 10596562"/>
                <a:gd name="connsiteY36" fmla="*/ 167898 h 2478087"/>
                <a:gd name="connsiteX37" fmla="*/ 5107084 w 10596562"/>
                <a:gd name="connsiteY37" fmla="*/ 411351 h 2478087"/>
                <a:gd name="connsiteX38" fmla="*/ 5857994 w 10596562"/>
                <a:gd name="connsiteY38" fmla="*/ 1373408 h 2478087"/>
                <a:gd name="connsiteX39" fmla="*/ 6057900 w 10596562"/>
                <a:gd name="connsiteY39" fmla="*/ 1902288 h 2478087"/>
                <a:gd name="connsiteX40" fmla="*/ 5488418 w 10596562"/>
                <a:gd name="connsiteY40" fmla="*/ 2476500 h 2478087"/>
                <a:gd name="connsiteX41" fmla="*/ 5359067 w 10596562"/>
                <a:gd name="connsiteY41" fmla="*/ 2463068 h 2478087"/>
                <a:gd name="connsiteX42" fmla="*/ 5409464 w 10596562"/>
                <a:gd name="connsiteY42" fmla="*/ 2323713 h 2478087"/>
                <a:gd name="connsiteX43" fmla="*/ 5275073 w 10596562"/>
                <a:gd name="connsiteY43" fmla="*/ 2066828 h 2478087"/>
                <a:gd name="connsiteX44" fmla="*/ 4527523 w 10596562"/>
                <a:gd name="connsiteY44" fmla="*/ 1106450 h 2478087"/>
                <a:gd name="connsiteX45" fmla="*/ 4325937 w 10596562"/>
                <a:gd name="connsiteY45" fmla="*/ 579249 h 2478087"/>
                <a:gd name="connsiteX46" fmla="*/ 4918937 w 10596562"/>
                <a:gd name="connsiteY46" fmla="*/ 0 h 2478087"/>
                <a:gd name="connsiteX47" fmla="*/ 593000 w 10596562"/>
                <a:gd name="connsiteY47" fmla="*/ 0 h 2478087"/>
                <a:gd name="connsiteX48" fmla="*/ 705552 w 10596562"/>
                <a:gd name="connsiteY48" fmla="*/ 13432 h 2478087"/>
                <a:gd name="connsiteX49" fmla="*/ 655156 w 10596562"/>
                <a:gd name="connsiteY49" fmla="*/ 167898 h 2478087"/>
                <a:gd name="connsiteX50" fmla="*/ 781147 w 10596562"/>
                <a:gd name="connsiteY50" fmla="*/ 411351 h 2478087"/>
                <a:gd name="connsiteX51" fmla="*/ 1532056 w 10596562"/>
                <a:gd name="connsiteY51" fmla="*/ 1373408 h 2478087"/>
                <a:gd name="connsiteX52" fmla="*/ 1731963 w 10596562"/>
                <a:gd name="connsiteY52" fmla="*/ 1900609 h 2478087"/>
                <a:gd name="connsiteX53" fmla="*/ 1162482 w 10596562"/>
                <a:gd name="connsiteY53" fmla="*/ 2476500 h 2478087"/>
                <a:gd name="connsiteX54" fmla="*/ 1033130 w 10596562"/>
                <a:gd name="connsiteY54" fmla="*/ 2463068 h 2478087"/>
                <a:gd name="connsiteX55" fmla="*/ 1083527 w 10596562"/>
                <a:gd name="connsiteY55" fmla="*/ 2322034 h 2478087"/>
                <a:gd name="connsiteX56" fmla="*/ 949136 w 10596562"/>
                <a:gd name="connsiteY56" fmla="*/ 2065149 h 2478087"/>
                <a:gd name="connsiteX57" fmla="*/ 201586 w 10596562"/>
                <a:gd name="connsiteY57" fmla="*/ 1106450 h 2478087"/>
                <a:gd name="connsiteX58" fmla="*/ 0 w 10596562"/>
                <a:gd name="connsiteY58" fmla="*/ 579249 h 2478087"/>
                <a:gd name="connsiteX59" fmla="*/ 593000 w 10596562"/>
                <a:gd name="connsiteY59" fmla="*/ 0 h 2478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0596562" h="2478087">
                  <a:moveTo>
                    <a:pt x="4347776" y="1240769"/>
                  </a:moveTo>
                  <a:cubicBezTo>
                    <a:pt x="5305311" y="2473142"/>
                    <a:pt x="5305311" y="2473142"/>
                    <a:pt x="5305311" y="2473142"/>
                  </a:cubicBezTo>
                  <a:cubicBezTo>
                    <a:pt x="4349455" y="2473142"/>
                    <a:pt x="4349455" y="2473142"/>
                    <a:pt x="4349455" y="2473142"/>
                  </a:cubicBezTo>
                  <a:close/>
                  <a:moveTo>
                    <a:pt x="23518" y="1240769"/>
                  </a:moveTo>
                  <a:cubicBezTo>
                    <a:pt x="979374" y="2473142"/>
                    <a:pt x="979374" y="2473142"/>
                    <a:pt x="979374" y="2473142"/>
                  </a:cubicBezTo>
                  <a:cubicBezTo>
                    <a:pt x="23518" y="2473142"/>
                    <a:pt x="23518" y="2473142"/>
                    <a:pt x="23518" y="2473142"/>
                  </a:cubicBezTo>
                  <a:close/>
                  <a:moveTo>
                    <a:pt x="6811962" y="835025"/>
                  </a:moveTo>
                  <a:lnTo>
                    <a:pt x="7315200" y="2476500"/>
                  </a:lnTo>
                  <a:lnTo>
                    <a:pt x="6283325" y="2476500"/>
                  </a:lnTo>
                  <a:close/>
                  <a:moveTo>
                    <a:pt x="5081886" y="3358"/>
                  </a:moveTo>
                  <a:cubicBezTo>
                    <a:pt x="5989025" y="3358"/>
                    <a:pt x="5989025" y="3358"/>
                    <a:pt x="5989025" y="3358"/>
                  </a:cubicBezTo>
                  <a:cubicBezTo>
                    <a:pt x="5989025" y="1178646"/>
                    <a:pt x="5989025" y="1178646"/>
                    <a:pt x="5989025" y="1178646"/>
                  </a:cubicBezTo>
                  <a:close/>
                  <a:moveTo>
                    <a:pt x="755949" y="3358"/>
                  </a:moveTo>
                  <a:cubicBezTo>
                    <a:pt x="1663088" y="3358"/>
                    <a:pt x="1663088" y="3358"/>
                    <a:pt x="1663088" y="3358"/>
                  </a:cubicBezTo>
                  <a:cubicBezTo>
                    <a:pt x="1663088" y="1178646"/>
                    <a:pt x="1663088" y="1178646"/>
                    <a:pt x="1663088" y="1178646"/>
                  </a:cubicBezTo>
                  <a:close/>
                  <a:moveTo>
                    <a:pt x="9564688" y="3175"/>
                  </a:moveTo>
                  <a:lnTo>
                    <a:pt x="10596562" y="3175"/>
                  </a:lnTo>
                  <a:lnTo>
                    <a:pt x="10072688" y="1641475"/>
                  </a:lnTo>
                  <a:close/>
                  <a:moveTo>
                    <a:pt x="8407400" y="3175"/>
                  </a:moveTo>
                  <a:lnTo>
                    <a:pt x="9324976" y="3175"/>
                  </a:lnTo>
                  <a:lnTo>
                    <a:pt x="9952038" y="2012950"/>
                  </a:lnTo>
                  <a:lnTo>
                    <a:pt x="9805988" y="2478087"/>
                  </a:lnTo>
                  <a:lnTo>
                    <a:pt x="9172576" y="2478087"/>
                  </a:lnTo>
                  <a:close/>
                  <a:moveTo>
                    <a:pt x="7078662" y="3175"/>
                  </a:moveTo>
                  <a:lnTo>
                    <a:pt x="7712074" y="3175"/>
                  </a:lnTo>
                  <a:lnTo>
                    <a:pt x="8470900" y="2478087"/>
                  </a:lnTo>
                  <a:lnTo>
                    <a:pt x="7551738" y="2478087"/>
                  </a:lnTo>
                  <a:lnTo>
                    <a:pt x="6932612" y="460375"/>
                  </a:lnTo>
                  <a:close/>
                  <a:moveTo>
                    <a:pt x="1963737" y="3175"/>
                  </a:moveTo>
                  <a:lnTo>
                    <a:pt x="2924174" y="3175"/>
                  </a:lnTo>
                  <a:lnTo>
                    <a:pt x="3487737" y="1317625"/>
                  </a:lnTo>
                  <a:lnTo>
                    <a:pt x="3487737" y="2476500"/>
                  </a:lnTo>
                  <a:lnTo>
                    <a:pt x="2608262" y="2476500"/>
                  </a:lnTo>
                  <a:lnTo>
                    <a:pt x="2608262" y="1511300"/>
                  </a:lnTo>
                  <a:close/>
                  <a:moveTo>
                    <a:pt x="4918937" y="0"/>
                  </a:moveTo>
                  <a:cubicBezTo>
                    <a:pt x="4967654" y="0"/>
                    <a:pt x="4982773" y="6716"/>
                    <a:pt x="5031489" y="13432"/>
                  </a:cubicBezTo>
                  <a:cubicBezTo>
                    <a:pt x="4982773" y="65480"/>
                    <a:pt x="4981093" y="114171"/>
                    <a:pt x="4981093" y="167898"/>
                  </a:cubicBezTo>
                  <a:cubicBezTo>
                    <a:pt x="4981093" y="243453"/>
                    <a:pt x="5034849" y="319007"/>
                    <a:pt x="5107084" y="411351"/>
                  </a:cubicBezTo>
                  <a:cubicBezTo>
                    <a:pt x="5857994" y="1373408"/>
                    <a:pt x="5857994" y="1373408"/>
                    <a:pt x="5857994" y="1373408"/>
                  </a:cubicBezTo>
                  <a:cubicBezTo>
                    <a:pt x="5989025" y="1541307"/>
                    <a:pt x="6057900" y="1678983"/>
                    <a:pt x="6057900" y="1902288"/>
                  </a:cubicBezTo>
                  <a:cubicBezTo>
                    <a:pt x="6057900" y="2228011"/>
                    <a:pt x="5807597" y="2476500"/>
                    <a:pt x="5488418" y="2476500"/>
                  </a:cubicBezTo>
                  <a:cubicBezTo>
                    <a:pt x="5446421" y="2476500"/>
                    <a:pt x="5431302" y="2473142"/>
                    <a:pt x="5359067" y="2463068"/>
                  </a:cubicBezTo>
                  <a:cubicBezTo>
                    <a:pt x="5406104" y="2419415"/>
                    <a:pt x="5409464" y="2370724"/>
                    <a:pt x="5409464" y="2323713"/>
                  </a:cubicBezTo>
                  <a:cubicBezTo>
                    <a:pt x="5409464" y="2231369"/>
                    <a:pt x="5347308" y="2159172"/>
                    <a:pt x="5275073" y="2066828"/>
                  </a:cubicBezTo>
                  <a:cubicBezTo>
                    <a:pt x="4527523" y="1106450"/>
                    <a:pt x="4527523" y="1106450"/>
                    <a:pt x="4527523" y="1106450"/>
                  </a:cubicBezTo>
                  <a:cubicBezTo>
                    <a:pt x="4398172" y="938552"/>
                    <a:pt x="4325937" y="802554"/>
                    <a:pt x="4325937" y="579249"/>
                  </a:cubicBezTo>
                  <a:cubicBezTo>
                    <a:pt x="4325937" y="253527"/>
                    <a:pt x="4569521" y="0"/>
                    <a:pt x="4918937" y="0"/>
                  </a:cubicBezTo>
                  <a:close/>
                  <a:moveTo>
                    <a:pt x="593000" y="0"/>
                  </a:moveTo>
                  <a:cubicBezTo>
                    <a:pt x="641717" y="0"/>
                    <a:pt x="656836" y="6716"/>
                    <a:pt x="705552" y="13432"/>
                  </a:cubicBezTo>
                  <a:cubicBezTo>
                    <a:pt x="656836" y="65480"/>
                    <a:pt x="655156" y="112492"/>
                    <a:pt x="655156" y="167898"/>
                  </a:cubicBezTo>
                  <a:cubicBezTo>
                    <a:pt x="655156" y="243453"/>
                    <a:pt x="708912" y="319007"/>
                    <a:pt x="781147" y="411351"/>
                  </a:cubicBezTo>
                  <a:cubicBezTo>
                    <a:pt x="1532056" y="1373408"/>
                    <a:pt x="1532056" y="1373408"/>
                    <a:pt x="1532056" y="1373408"/>
                  </a:cubicBezTo>
                  <a:cubicBezTo>
                    <a:pt x="1663088" y="1541307"/>
                    <a:pt x="1731963" y="1678983"/>
                    <a:pt x="1731963" y="1900609"/>
                  </a:cubicBezTo>
                  <a:cubicBezTo>
                    <a:pt x="1731963" y="2226332"/>
                    <a:pt x="1481660" y="2476500"/>
                    <a:pt x="1162482" y="2476500"/>
                  </a:cubicBezTo>
                  <a:cubicBezTo>
                    <a:pt x="1120484" y="2476500"/>
                    <a:pt x="1105365" y="2473142"/>
                    <a:pt x="1033130" y="2463068"/>
                  </a:cubicBezTo>
                  <a:cubicBezTo>
                    <a:pt x="1080167" y="2417736"/>
                    <a:pt x="1083527" y="2370724"/>
                    <a:pt x="1083527" y="2322034"/>
                  </a:cubicBezTo>
                  <a:cubicBezTo>
                    <a:pt x="1083527" y="2229690"/>
                    <a:pt x="1021371" y="2157493"/>
                    <a:pt x="949136" y="2065149"/>
                  </a:cubicBezTo>
                  <a:cubicBezTo>
                    <a:pt x="201586" y="1106450"/>
                    <a:pt x="201586" y="1106450"/>
                    <a:pt x="201586" y="1106450"/>
                  </a:cubicBezTo>
                  <a:cubicBezTo>
                    <a:pt x="72235" y="938552"/>
                    <a:pt x="0" y="800875"/>
                    <a:pt x="0" y="579249"/>
                  </a:cubicBezTo>
                  <a:cubicBezTo>
                    <a:pt x="0" y="253527"/>
                    <a:pt x="243584" y="0"/>
                    <a:pt x="59300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nb-NO"/>
            </a:p>
          </p:txBody>
        </p:sp>
        <p:sp>
          <p:nvSpPr>
            <p:cNvPr id="14" name="Freeform 20">
              <a:extLst>
                <a:ext uri="{FF2B5EF4-FFF2-40B4-BE49-F238E27FC236}">
                  <a16:creationId xmlns:a16="http://schemas.microsoft.com/office/drawing/2014/main" id="{C3E412B4-D843-404A-BD1E-183B33F83B2D}"/>
                </a:ext>
              </a:extLst>
            </p:cNvPr>
            <p:cNvSpPr/>
            <p:nvPr userDrawn="1">
              <p:custDataLst>
                <p:tags r:id="rId2"/>
              </p:custDataLst>
            </p:nvPr>
          </p:nvSpPr>
          <p:spPr bwMode="auto">
            <a:xfrm>
              <a:off x="-12555857" y="-88386"/>
              <a:ext cx="5694363" cy="5016500"/>
            </a:xfrm>
            <a:custGeom>
              <a:avLst/>
              <a:gdLst>
                <a:gd name="T0" fmla="*/ 3034 w 3391"/>
                <a:gd name="T1" fmla="*/ 1518 h 2987"/>
                <a:gd name="T2" fmla="*/ 2613 w 3391"/>
                <a:gd name="T3" fmla="*/ 574 h 2987"/>
                <a:gd name="T4" fmla="*/ 1594 w 3391"/>
                <a:gd name="T5" fmla="*/ 152 h 2987"/>
                <a:gd name="T6" fmla="*/ 574 w 3391"/>
                <a:gd name="T7" fmla="*/ 574 h 2987"/>
                <a:gd name="T8" fmla="*/ 151 w 3391"/>
                <a:gd name="T9" fmla="*/ 1594 h 2987"/>
                <a:gd name="T10" fmla="*/ 574 w 3391"/>
                <a:gd name="T11" fmla="*/ 2614 h 2987"/>
                <a:gd name="T12" fmla="*/ 823 w 3391"/>
                <a:gd name="T13" fmla="*/ 2811 h 2987"/>
                <a:gd name="T14" fmla="*/ 823 w 3391"/>
                <a:gd name="T15" fmla="*/ 2987 h 2987"/>
                <a:gd name="T16" fmla="*/ 467 w 3391"/>
                <a:gd name="T17" fmla="*/ 2721 h 2987"/>
                <a:gd name="T18" fmla="*/ 0 w 3391"/>
                <a:gd name="T19" fmla="*/ 1594 h 2987"/>
                <a:gd name="T20" fmla="*/ 1594 w 3391"/>
                <a:gd name="T21" fmla="*/ 0 h 2987"/>
                <a:gd name="T22" fmla="*/ 2720 w 3391"/>
                <a:gd name="T23" fmla="*/ 467 h 2987"/>
                <a:gd name="T24" fmla="*/ 3186 w 3391"/>
                <a:gd name="T25" fmla="*/ 1518 h 2987"/>
                <a:gd name="T26" fmla="*/ 3391 w 3391"/>
                <a:gd name="T27" fmla="*/ 1519 h 2987"/>
                <a:gd name="T28" fmla="*/ 3112 w 3391"/>
                <a:gd name="T29" fmla="*/ 2160 h 2987"/>
                <a:gd name="T30" fmla="*/ 2838 w 3391"/>
                <a:gd name="T31" fmla="*/ 1519 h 2987"/>
                <a:gd name="T32" fmla="*/ 3034 w 3391"/>
                <a:gd name="T33" fmla="*/ 1518 h 2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91" h="2987">
                  <a:moveTo>
                    <a:pt x="3034" y="1518"/>
                  </a:moveTo>
                  <a:cubicBezTo>
                    <a:pt x="3015" y="1160"/>
                    <a:pt x="2867" y="828"/>
                    <a:pt x="2613" y="574"/>
                  </a:cubicBezTo>
                  <a:cubicBezTo>
                    <a:pt x="2341" y="302"/>
                    <a:pt x="1979" y="152"/>
                    <a:pt x="1594" y="152"/>
                  </a:cubicBezTo>
                  <a:cubicBezTo>
                    <a:pt x="1208" y="152"/>
                    <a:pt x="846" y="302"/>
                    <a:pt x="574" y="574"/>
                  </a:cubicBezTo>
                  <a:cubicBezTo>
                    <a:pt x="301" y="846"/>
                    <a:pt x="151" y="1209"/>
                    <a:pt x="151" y="1594"/>
                  </a:cubicBezTo>
                  <a:cubicBezTo>
                    <a:pt x="151" y="1979"/>
                    <a:pt x="301" y="2341"/>
                    <a:pt x="574" y="2614"/>
                  </a:cubicBezTo>
                  <a:cubicBezTo>
                    <a:pt x="650" y="2690"/>
                    <a:pt x="734" y="2755"/>
                    <a:pt x="823" y="2811"/>
                  </a:cubicBezTo>
                  <a:cubicBezTo>
                    <a:pt x="823" y="2987"/>
                    <a:pt x="823" y="2987"/>
                    <a:pt x="823" y="2987"/>
                  </a:cubicBezTo>
                  <a:cubicBezTo>
                    <a:pt x="694" y="2916"/>
                    <a:pt x="574" y="2828"/>
                    <a:pt x="467" y="2721"/>
                  </a:cubicBezTo>
                  <a:cubicBezTo>
                    <a:pt x="166" y="2420"/>
                    <a:pt x="0" y="2020"/>
                    <a:pt x="0" y="1594"/>
                  </a:cubicBezTo>
                  <a:cubicBezTo>
                    <a:pt x="0" y="715"/>
                    <a:pt x="715" y="0"/>
                    <a:pt x="1594" y="0"/>
                  </a:cubicBezTo>
                  <a:cubicBezTo>
                    <a:pt x="2019" y="0"/>
                    <a:pt x="2419" y="166"/>
                    <a:pt x="2720" y="467"/>
                  </a:cubicBezTo>
                  <a:cubicBezTo>
                    <a:pt x="3003" y="749"/>
                    <a:pt x="3166" y="1122"/>
                    <a:pt x="3186" y="1518"/>
                  </a:cubicBezTo>
                  <a:cubicBezTo>
                    <a:pt x="3391" y="1519"/>
                    <a:pt x="3391" y="1519"/>
                    <a:pt x="3391" y="1519"/>
                  </a:cubicBezTo>
                  <a:cubicBezTo>
                    <a:pt x="3112" y="2160"/>
                    <a:pt x="3112" y="2160"/>
                    <a:pt x="3112" y="2160"/>
                  </a:cubicBezTo>
                  <a:cubicBezTo>
                    <a:pt x="2838" y="1519"/>
                    <a:pt x="2838" y="1519"/>
                    <a:pt x="2838" y="1519"/>
                  </a:cubicBezTo>
                  <a:lnTo>
                    <a:pt x="3034" y="15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nb-NO" dirty="0"/>
            </a:p>
          </p:txBody>
        </p:sp>
      </p:grpSp>
      <p:grpSp>
        <p:nvGrpSpPr>
          <p:cNvPr id="42" name="Group cirklar">
            <a:extLst>
              <a:ext uri="{FF2B5EF4-FFF2-40B4-BE49-F238E27FC236}">
                <a16:creationId xmlns:a16="http://schemas.microsoft.com/office/drawing/2014/main" id="{AB4B6A79-07F8-4603-995B-C43CF9A270D1}"/>
              </a:ext>
            </a:extLst>
          </p:cNvPr>
          <p:cNvGrpSpPr/>
          <p:nvPr userDrawn="1"/>
        </p:nvGrpSpPr>
        <p:grpSpPr>
          <a:xfrm>
            <a:off x="8259499" y="-6062926"/>
            <a:ext cx="10060135" cy="10003367"/>
            <a:chOff x="8259499" y="-6062926"/>
            <a:chExt cx="10060135" cy="10003367"/>
          </a:xfrm>
        </p:grpSpPr>
        <p:sp>
          <p:nvSpPr>
            <p:cNvPr id="43" name="Oval 7">
              <a:extLst>
                <a:ext uri="{FF2B5EF4-FFF2-40B4-BE49-F238E27FC236}">
                  <a16:creationId xmlns:a16="http://schemas.microsoft.com/office/drawing/2014/main" id="{12E92E25-553E-43C7-847C-907A43BA3A3A}"/>
                </a:ext>
              </a:extLst>
            </p:cNvPr>
            <p:cNvSpPr>
              <a:spLocks noChangeArrowheads="1"/>
            </p:cNvSpPr>
            <p:nvPr/>
          </p:nvSpPr>
          <p:spPr bwMode="auto">
            <a:xfrm>
              <a:off x="8259499" y="-6062926"/>
              <a:ext cx="9161987" cy="9154710"/>
            </a:xfrm>
            <a:prstGeom prst="ellipse">
              <a:avLst/>
            </a:prstGeom>
            <a:noFill/>
            <a:ln w="6350" cap="flat">
              <a:solidFill>
                <a:srgbClr val="FFFFFF">
                  <a:alpha val="30196"/>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sv-SE"/>
            </a:p>
          </p:txBody>
        </p:sp>
        <p:sp>
          <p:nvSpPr>
            <p:cNvPr id="44" name="Oval 11">
              <a:extLst>
                <a:ext uri="{FF2B5EF4-FFF2-40B4-BE49-F238E27FC236}">
                  <a16:creationId xmlns:a16="http://schemas.microsoft.com/office/drawing/2014/main" id="{5B5935EB-CBB8-4532-A4FB-5457EC4BF192}"/>
                </a:ext>
              </a:extLst>
            </p:cNvPr>
            <p:cNvSpPr>
              <a:spLocks noChangeArrowheads="1"/>
            </p:cNvSpPr>
            <p:nvPr/>
          </p:nvSpPr>
          <p:spPr bwMode="auto">
            <a:xfrm>
              <a:off x="8259499" y="-6062926"/>
              <a:ext cx="9161987" cy="9154710"/>
            </a:xfrm>
            <a:prstGeom prst="ellipse">
              <a:avLst/>
            </a:prstGeom>
            <a:noFill/>
            <a:ln w="11113"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sv-SE"/>
            </a:p>
          </p:txBody>
        </p:sp>
        <p:grpSp>
          <p:nvGrpSpPr>
            <p:cNvPr id="45" name="Group 44">
              <a:extLst>
                <a:ext uri="{FF2B5EF4-FFF2-40B4-BE49-F238E27FC236}">
                  <a16:creationId xmlns:a16="http://schemas.microsoft.com/office/drawing/2014/main" id="{5CC2B01F-D6F9-4A7E-95F9-328AC8E75AA9}"/>
                </a:ext>
              </a:extLst>
            </p:cNvPr>
            <p:cNvGrpSpPr/>
            <p:nvPr/>
          </p:nvGrpSpPr>
          <p:grpSpPr>
            <a:xfrm>
              <a:off x="8704934" y="-5617491"/>
              <a:ext cx="9614700" cy="9557932"/>
              <a:chOff x="8704934" y="-5617491"/>
              <a:chExt cx="9614700" cy="9557932"/>
            </a:xfrm>
          </p:grpSpPr>
          <p:sp>
            <p:nvSpPr>
              <p:cNvPr id="46" name="Freeform 8">
                <a:extLst>
                  <a:ext uri="{FF2B5EF4-FFF2-40B4-BE49-F238E27FC236}">
                    <a16:creationId xmlns:a16="http://schemas.microsoft.com/office/drawing/2014/main" id="{8BFF3D17-C0F4-485E-86BC-3743A4E04955}"/>
                  </a:ext>
                </a:extLst>
              </p:cNvPr>
              <p:cNvSpPr>
                <a:spLocks/>
              </p:cNvSpPr>
              <p:nvPr/>
            </p:nvSpPr>
            <p:spPr bwMode="auto">
              <a:xfrm>
                <a:off x="8704934" y="-5617491"/>
                <a:ext cx="8268206" cy="8265295"/>
              </a:xfrm>
              <a:custGeom>
                <a:avLst/>
                <a:gdLst>
                  <a:gd name="T0" fmla="*/ 1189 w 2378"/>
                  <a:gd name="T1" fmla="*/ 2378 h 2378"/>
                  <a:gd name="T2" fmla="*/ 2030 w 2378"/>
                  <a:gd name="T3" fmla="*/ 2030 h 2378"/>
                  <a:gd name="T4" fmla="*/ 2378 w 2378"/>
                  <a:gd name="T5" fmla="*/ 1189 h 2378"/>
                  <a:gd name="T6" fmla="*/ 2030 w 2378"/>
                  <a:gd name="T7" fmla="*/ 348 h 2378"/>
                  <a:gd name="T8" fmla="*/ 1189 w 2378"/>
                  <a:gd name="T9" fmla="*/ 0 h 2378"/>
                  <a:gd name="T10" fmla="*/ 348 w 2378"/>
                  <a:gd name="T11" fmla="*/ 348 h 2378"/>
                  <a:gd name="T12" fmla="*/ 0 w 2378"/>
                  <a:gd name="T13" fmla="*/ 1189 h 2378"/>
                  <a:gd name="T14" fmla="*/ 348 w 2378"/>
                  <a:gd name="T15" fmla="*/ 2030 h 2378"/>
                  <a:gd name="T16" fmla="*/ 1189 w 2378"/>
                  <a:gd name="T17" fmla="*/ 2378 h 2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78" h="2378">
                    <a:moveTo>
                      <a:pt x="1189" y="2378"/>
                    </a:moveTo>
                    <a:cubicBezTo>
                      <a:pt x="1518" y="2378"/>
                      <a:pt x="1815" y="2245"/>
                      <a:pt x="2030" y="2030"/>
                    </a:cubicBezTo>
                    <a:cubicBezTo>
                      <a:pt x="2245" y="1814"/>
                      <a:pt x="2378" y="1518"/>
                      <a:pt x="2378" y="1189"/>
                    </a:cubicBezTo>
                    <a:cubicBezTo>
                      <a:pt x="2378" y="860"/>
                      <a:pt x="2245" y="563"/>
                      <a:pt x="2030" y="348"/>
                    </a:cubicBezTo>
                    <a:cubicBezTo>
                      <a:pt x="1815" y="133"/>
                      <a:pt x="1518" y="0"/>
                      <a:pt x="1189" y="0"/>
                    </a:cubicBezTo>
                    <a:cubicBezTo>
                      <a:pt x="861" y="0"/>
                      <a:pt x="564" y="133"/>
                      <a:pt x="348" y="348"/>
                    </a:cubicBezTo>
                    <a:cubicBezTo>
                      <a:pt x="133" y="563"/>
                      <a:pt x="0" y="860"/>
                      <a:pt x="0" y="1189"/>
                    </a:cubicBezTo>
                    <a:cubicBezTo>
                      <a:pt x="0" y="1518"/>
                      <a:pt x="133" y="1814"/>
                      <a:pt x="348" y="2030"/>
                    </a:cubicBezTo>
                    <a:cubicBezTo>
                      <a:pt x="564" y="2245"/>
                      <a:pt x="861" y="2378"/>
                      <a:pt x="1189" y="2378"/>
                    </a:cubicBezTo>
                  </a:path>
                </a:pathLst>
              </a:custGeom>
              <a:noFill/>
              <a:ln w="6350" cap="flat">
                <a:solidFill>
                  <a:srgbClr val="FFFFFF">
                    <a:alpha val="30196"/>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sv-SE" dirty="0"/>
              </a:p>
            </p:txBody>
          </p:sp>
          <p:sp>
            <p:nvSpPr>
              <p:cNvPr id="47" name="Freeform 12">
                <a:extLst>
                  <a:ext uri="{FF2B5EF4-FFF2-40B4-BE49-F238E27FC236}">
                    <a16:creationId xmlns:a16="http://schemas.microsoft.com/office/drawing/2014/main" id="{399452C0-FE22-4CF8-BFD9-5F6FEA56B5B3}"/>
                  </a:ext>
                </a:extLst>
              </p:cNvPr>
              <p:cNvSpPr>
                <a:spLocks/>
              </p:cNvSpPr>
              <p:nvPr/>
            </p:nvSpPr>
            <p:spPr bwMode="auto">
              <a:xfrm>
                <a:off x="8704934" y="-5617491"/>
                <a:ext cx="8268206" cy="8265295"/>
              </a:xfrm>
              <a:custGeom>
                <a:avLst/>
                <a:gdLst>
                  <a:gd name="T0" fmla="*/ 1189 w 2378"/>
                  <a:gd name="T1" fmla="*/ 2378 h 2378"/>
                  <a:gd name="T2" fmla="*/ 2030 w 2378"/>
                  <a:gd name="T3" fmla="*/ 2030 h 2378"/>
                  <a:gd name="T4" fmla="*/ 2378 w 2378"/>
                  <a:gd name="T5" fmla="*/ 1189 h 2378"/>
                  <a:gd name="T6" fmla="*/ 2030 w 2378"/>
                  <a:gd name="T7" fmla="*/ 348 h 2378"/>
                  <a:gd name="T8" fmla="*/ 1189 w 2378"/>
                  <a:gd name="T9" fmla="*/ 0 h 2378"/>
                  <a:gd name="T10" fmla="*/ 348 w 2378"/>
                  <a:gd name="T11" fmla="*/ 348 h 2378"/>
                  <a:gd name="T12" fmla="*/ 0 w 2378"/>
                  <a:gd name="T13" fmla="*/ 1189 h 2378"/>
                  <a:gd name="T14" fmla="*/ 348 w 2378"/>
                  <a:gd name="T15" fmla="*/ 2030 h 2378"/>
                  <a:gd name="T16" fmla="*/ 1189 w 2378"/>
                  <a:gd name="T17" fmla="*/ 2378 h 2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78" h="2378">
                    <a:moveTo>
                      <a:pt x="1189" y="2378"/>
                    </a:moveTo>
                    <a:cubicBezTo>
                      <a:pt x="1518" y="2378"/>
                      <a:pt x="1815" y="2245"/>
                      <a:pt x="2030" y="2030"/>
                    </a:cubicBezTo>
                    <a:cubicBezTo>
                      <a:pt x="2245" y="1814"/>
                      <a:pt x="2378" y="1518"/>
                      <a:pt x="2378" y="1189"/>
                    </a:cubicBezTo>
                    <a:cubicBezTo>
                      <a:pt x="2378" y="860"/>
                      <a:pt x="2245" y="563"/>
                      <a:pt x="2030" y="348"/>
                    </a:cubicBezTo>
                    <a:cubicBezTo>
                      <a:pt x="1815" y="133"/>
                      <a:pt x="1518" y="0"/>
                      <a:pt x="1189" y="0"/>
                    </a:cubicBezTo>
                    <a:cubicBezTo>
                      <a:pt x="861" y="0"/>
                      <a:pt x="564" y="133"/>
                      <a:pt x="348" y="348"/>
                    </a:cubicBezTo>
                    <a:cubicBezTo>
                      <a:pt x="133" y="563"/>
                      <a:pt x="0" y="860"/>
                      <a:pt x="0" y="1189"/>
                    </a:cubicBezTo>
                    <a:cubicBezTo>
                      <a:pt x="0" y="1518"/>
                      <a:pt x="133" y="1814"/>
                      <a:pt x="348" y="2030"/>
                    </a:cubicBezTo>
                    <a:cubicBezTo>
                      <a:pt x="564" y="2245"/>
                      <a:pt x="861" y="2378"/>
                      <a:pt x="1189" y="2378"/>
                    </a:cubicBezTo>
                  </a:path>
                </a:pathLst>
              </a:custGeom>
              <a:noFill/>
              <a:ln w="11113"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sv-SE"/>
              </a:p>
            </p:txBody>
          </p:sp>
          <p:sp>
            <p:nvSpPr>
              <p:cNvPr id="48" name="Oval 47">
                <a:extLst>
                  <a:ext uri="{FF2B5EF4-FFF2-40B4-BE49-F238E27FC236}">
                    <a16:creationId xmlns:a16="http://schemas.microsoft.com/office/drawing/2014/main" id="{68B1687C-B50C-4B4B-AF57-95A78A1E46AE}"/>
                  </a:ext>
                </a:extLst>
              </p:cNvPr>
              <p:cNvSpPr/>
              <p:nvPr/>
            </p:nvSpPr>
            <p:spPr>
              <a:xfrm>
                <a:off x="9603083" y="-4771746"/>
                <a:ext cx="8263839" cy="8263839"/>
              </a:xfrm>
              <a:prstGeom prst="ellipse">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sz="2000" noProof="0" dirty="0" err="1"/>
              </a:p>
            </p:txBody>
          </p:sp>
          <p:sp>
            <p:nvSpPr>
              <p:cNvPr id="49" name="Freeform 6">
                <a:extLst>
                  <a:ext uri="{FF2B5EF4-FFF2-40B4-BE49-F238E27FC236}">
                    <a16:creationId xmlns:a16="http://schemas.microsoft.com/office/drawing/2014/main" id="{7BCB01A5-A6A4-43EB-90C5-EB89EC7E57C2}"/>
                  </a:ext>
                </a:extLst>
              </p:cNvPr>
              <p:cNvSpPr>
                <a:spLocks/>
              </p:cNvSpPr>
              <p:nvPr/>
            </p:nvSpPr>
            <p:spPr bwMode="auto">
              <a:xfrm>
                <a:off x="9160086" y="-5214269"/>
                <a:ext cx="9159548" cy="9154710"/>
              </a:xfrm>
              <a:custGeom>
                <a:avLst/>
                <a:gdLst>
                  <a:gd name="T0" fmla="*/ 1189 w 2378"/>
                  <a:gd name="T1" fmla="*/ 2378 h 2378"/>
                  <a:gd name="T2" fmla="*/ 2030 w 2378"/>
                  <a:gd name="T3" fmla="*/ 2030 h 2378"/>
                  <a:gd name="T4" fmla="*/ 2378 w 2378"/>
                  <a:gd name="T5" fmla="*/ 1189 h 2378"/>
                  <a:gd name="T6" fmla="*/ 2030 w 2378"/>
                  <a:gd name="T7" fmla="*/ 348 h 2378"/>
                  <a:gd name="T8" fmla="*/ 1189 w 2378"/>
                  <a:gd name="T9" fmla="*/ 0 h 2378"/>
                  <a:gd name="T10" fmla="*/ 348 w 2378"/>
                  <a:gd name="T11" fmla="*/ 348 h 2378"/>
                  <a:gd name="T12" fmla="*/ 0 w 2378"/>
                  <a:gd name="T13" fmla="*/ 1189 h 2378"/>
                  <a:gd name="T14" fmla="*/ 348 w 2378"/>
                  <a:gd name="T15" fmla="*/ 2030 h 2378"/>
                  <a:gd name="T16" fmla="*/ 1189 w 2378"/>
                  <a:gd name="T17" fmla="*/ 2378 h 2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78" h="2378">
                    <a:moveTo>
                      <a:pt x="1189" y="2378"/>
                    </a:moveTo>
                    <a:cubicBezTo>
                      <a:pt x="1517" y="2378"/>
                      <a:pt x="1814" y="2245"/>
                      <a:pt x="2030" y="2030"/>
                    </a:cubicBezTo>
                    <a:cubicBezTo>
                      <a:pt x="2245" y="1814"/>
                      <a:pt x="2378" y="1517"/>
                      <a:pt x="2378" y="1189"/>
                    </a:cubicBezTo>
                    <a:cubicBezTo>
                      <a:pt x="2378" y="860"/>
                      <a:pt x="2245" y="563"/>
                      <a:pt x="2030" y="348"/>
                    </a:cubicBezTo>
                    <a:cubicBezTo>
                      <a:pt x="1814" y="133"/>
                      <a:pt x="1517" y="0"/>
                      <a:pt x="1189" y="0"/>
                    </a:cubicBezTo>
                    <a:cubicBezTo>
                      <a:pt x="860" y="0"/>
                      <a:pt x="563" y="133"/>
                      <a:pt x="348" y="348"/>
                    </a:cubicBezTo>
                    <a:cubicBezTo>
                      <a:pt x="133" y="563"/>
                      <a:pt x="0" y="860"/>
                      <a:pt x="0" y="1189"/>
                    </a:cubicBezTo>
                    <a:cubicBezTo>
                      <a:pt x="0" y="1517"/>
                      <a:pt x="133" y="1814"/>
                      <a:pt x="348" y="2030"/>
                    </a:cubicBezTo>
                    <a:cubicBezTo>
                      <a:pt x="563" y="2245"/>
                      <a:pt x="860" y="2378"/>
                      <a:pt x="1189" y="2378"/>
                    </a:cubicBezTo>
                  </a:path>
                </a:pathLst>
              </a:custGeom>
              <a:noFill/>
              <a:ln w="635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sv-SE"/>
              </a:p>
            </p:txBody>
          </p:sp>
        </p:grpSp>
      </p:grpSp>
      <p:sp>
        <p:nvSpPr>
          <p:cNvPr id="7" name="Date Placeholder 6" hidden="1">
            <a:extLst>
              <a:ext uri="{FF2B5EF4-FFF2-40B4-BE49-F238E27FC236}">
                <a16:creationId xmlns:a16="http://schemas.microsoft.com/office/drawing/2014/main" id="{FAD33BCD-145F-4B2B-AAE8-2C2F44D516A0}"/>
              </a:ext>
            </a:extLst>
          </p:cNvPr>
          <p:cNvSpPr>
            <a:spLocks noGrp="1"/>
          </p:cNvSpPr>
          <p:nvPr>
            <p:ph type="dt" sz="half" idx="10"/>
          </p:nvPr>
        </p:nvSpPr>
        <p:spPr>
          <a:xfrm>
            <a:off x="0" y="6912000"/>
            <a:ext cx="0" cy="0"/>
          </a:xfrm>
        </p:spPr>
        <p:txBody>
          <a:bodyPr/>
          <a:lstStyle>
            <a:lvl1pPr>
              <a:defRPr sz="100"/>
            </a:lvl1pPr>
          </a:lstStyle>
          <a:p>
            <a:r>
              <a:rPr lang="sv-SE" dirty="0"/>
              <a:t>.</a:t>
            </a:r>
          </a:p>
        </p:txBody>
      </p:sp>
      <p:sp>
        <p:nvSpPr>
          <p:cNvPr id="8" name="Footer Placeholder 7" hidden="1">
            <a:extLst>
              <a:ext uri="{FF2B5EF4-FFF2-40B4-BE49-F238E27FC236}">
                <a16:creationId xmlns:a16="http://schemas.microsoft.com/office/drawing/2014/main" id="{3186407F-7056-4CDE-9B66-B810F50EBD5C}"/>
              </a:ext>
            </a:extLst>
          </p:cNvPr>
          <p:cNvSpPr>
            <a:spLocks noGrp="1"/>
          </p:cNvSpPr>
          <p:nvPr>
            <p:ph type="ftr" sz="quarter" idx="11"/>
          </p:nvPr>
        </p:nvSpPr>
        <p:spPr>
          <a:xfrm>
            <a:off x="0" y="6912000"/>
            <a:ext cx="0" cy="0"/>
          </a:xfrm>
        </p:spPr>
        <p:txBody>
          <a:bodyPr/>
          <a:lstStyle>
            <a:lvl1pPr>
              <a:defRPr sz="100"/>
            </a:lvl1pPr>
          </a:lstStyle>
          <a:p>
            <a:r>
              <a:rPr lang="sv-SE" dirty="0"/>
              <a:t>.</a:t>
            </a:r>
          </a:p>
        </p:txBody>
      </p:sp>
      <p:sp>
        <p:nvSpPr>
          <p:cNvPr id="10" name="Slide Number Placeholder 9" hidden="1">
            <a:extLst>
              <a:ext uri="{FF2B5EF4-FFF2-40B4-BE49-F238E27FC236}">
                <a16:creationId xmlns:a16="http://schemas.microsoft.com/office/drawing/2014/main" id="{7C85EEA7-5C42-4CF2-B498-86317880B9FF}"/>
              </a:ext>
            </a:extLst>
          </p:cNvPr>
          <p:cNvSpPr>
            <a:spLocks noGrp="1"/>
          </p:cNvSpPr>
          <p:nvPr>
            <p:ph type="sldNum" sz="quarter" idx="12"/>
          </p:nvPr>
        </p:nvSpPr>
        <p:spPr>
          <a:xfrm>
            <a:off x="0" y="6912000"/>
            <a:ext cx="0" cy="0"/>
          </a:xfrm>
        </p:spPr>
        <p:txBody>
          <a:bodyPr/>
          <a:lstStyle>
            <a:lvl1pPr>
              <a:defRPr sz="100"/>
            </a:lvl1pPr>
          </a:lstStyle>
          <a:p>
            <a:r>
              <a:rPr lang="sv-SE" dirty="0"/>
              <a:t>.</a:t>
            </a:r>
          </a:p>
        </p:txBody>
      </p:sp>
      <p:sp>
        <p:nvSpPr>
          <p:cNvPr id="23" name="Text Placeholder 8">
            <a:extLst>
              <a:ext uri="{FF2B5EF4-FFF2-40B4-BE49-F238E27FC236}">
                <a16:creationId xmlns:a16="http://schemas.microsoft.com/office/drawing/2014/main" id="{90073188-9ED8-4503-A3D3-4DD4C75183B3}"/>
              </a:ext>
            </a:extLst>
          </p:cNvPr>
          <p:cNvSpPr>
            <a:spLocks noGrp="1"/>
          </p:cNvSpPr>
          <p:nvPr>
            <p:ph type="body" sz="quarter" idx="14" hasCustomPrompt="1"/>
          </p:nvPr>
        </p:nvSpPr>
        <p:spPr>
          <a:xfrm>
            <a:off x="1080000" y="6328800"/>
            <a:ext cx="5403600" cy="169200"/>
          </a:xfrm>
        </p:spPr>
        <p:txBody>
          <a:bodyPr/>
          <a:lstStyle>
            <a:lvl1pPr marL="0" indent="0">
              <a:spcAft>
                <a:spcPts val="0"/>
              </a:spcAft>
              <a:buNone/>
              <a:defRPr sz="1100" spc="0" baseline="0">
                <a:solidFill>
                  <a:schemeClr val="bg1"/>
                </a:solidFill>
              </a:defRPr>
            </a:lvl1pPr>
            <a:lvl2pPr marL="216000" indent="0">
              <a:buNone/>
              <a:defRPr sz="1100"/>
            </a:lvl2pPr>
            <a:lvl3pPr marL="432000" indent="0">
              <a:buNone/>
              <a:defRPr sz="1100"/>
            </a:lvl3pPr>
            <a:lvl4pPr>
              <a:buNone/>
              <a:defRPr sz="1100"/>
            </a:lvl4pPr>
            <a:lvl5pPr>
              <a:buNone/>
              <a:defRPr sz="1100"/>
            </a:lvl5pPr>
          </a:lstStyle>
          <a:p>
            <a:pPr lvl="0"/>
            <a:r>
              <a:rPr lang="sv-SE" dirty="0"/>
              <a:t>Infoga </a:t>
            </a:r>
            <a:r>
              <a:rPr lang="sv-SE" dirty="0" err="1"/>
              <a:t>epostadress</a:t>
            </a:r>
            <a:r>
              <a:rPr lang="sv-SE" dirty="0"/>
              <a:t> xx@sysav.se</a:t>
            </a:r>
          </a:p>
        </p:txBody>
      </p:sp>
      <p:sp>
        <p:nvSpPr>
          <p:cNvPr id="15" name="TextBox 14">
            <a:extLst>
              <a:ext uri="{FF2B5EF4-FFF2-40B4-BE49-F238E27FC236}">
                <a16:creationId xmlns:a16="http://schemas.microsoft.com/office/drawing/2014/main" id="{E99A358A-5262-4646-85C0-B107C94E7DBE}"/>
              </a:ext>
            </a:extLst>
          </p:cNvPr>
          <p:cNvSpPr txBox="1"/>
          <p:nvPr userDrawn="1"/>
        </p:nvSpPr>
        <p:spPr>
          <a:xfrm>
            <a:off x="1080000" y="6105600"/>
            <a:ext cx="5403600" cy="16927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sz="1100" kern="1200" spc="0" baseline="0" dirty="0">
                <a:solidFill>
                  <a:schemeClr val="bg1"/>
                </a:solidFill>
                <a:latin typeface="+mj-lt"/>
                <a:ea typeface="+mn-ea"/>
                <a:cs typeface="+mn-cs"/>
              </a:rPr>
              <a:t>Kontakt</a:t>
            </a:r>
          </a:p>
        </p:txBody>
      </p:sp>
    </p:spTree>
    <p:extLst>
      <p:ext uri="{BB962C8B-B14F-4D97-AF65-F5344CB8AC3E}">
        <p14:creationId xmlns:p14="http://schemas.microsoft.com/office/powerpoint/2010/main" val="1621292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nodeType="withEffect">
                                  <p:stCondLst>
                                    <p:cond delay="0"/>
                                  </p:stCondLst>
                                  <p:childTnLst>
                                    <p:animRot by="21600000">
                                      <p:cBhvr>
                                        <p:cTn id="6" dur="59000" fill="hold"/>
                                        <p:tgtEl>
                                          <p:spTgt spid="4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Endast rubrik">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F990C8DE-481C-410F-AB11-9B510AAC6369}"/>
              </a:ext>
            </a:extLst>
          </p:cNvPr>
          <p:cNvSpPr>
            <a:spLocks noGrp="1"/>
          </p:cNvSpPr>
          <p:nvPr>
            <p:ph type="title" hasCustomPrompt="1"/>
          </p:nvPr>
        </p:nvSpPr>
        <p:spPr/>
        <p:txBody>
          <a:bodyPr/>
          <a:lstStyle>
            <a:lvl1pPr>
              <a:defRPr/>
            </a:lvl1pPr>
          </a:lstStyle>
          <a:p>
            <a:r>
              <a:rPr lang="sv-SE" dirty="0"/>
              <a:t>Klicka för att lägga till rubrik</a:t>
            </a:r>
          </a:p>
        </p:txBody>
      </p:sp>
      <p:sp>
        <p:nvSpPr>
          <p:cNvPr id="7" name="Date Placeholder 6" hidden="1">
            <a:extLst>
              <a:ext uri="{FF2B5EF4-FFF2-40B4-BE49-F238E27FC236}">
                <a16:creationId xmlns:a16="http://schemas.microsoft.com/office/drawing/2014/main" id="{53B07BA8-1427-400A-BFCC-2921F0FFDC20}"/>
              </a:ext>
            </a:extLst>
          </p:cNvPr>
          <p:cNvSpPr>
            <a:spLocks noGrp="1"/>
          </p:cNvSpPr>
          <p:nvPr>
            <p:ph type="dt" sz="half" idx="10"/>
          </p:nvPr>
        </p:nvSpPr>
        <p:spPr/>
        <p:txBody>
          <a:bodyPr/>
          <a:lstStyle/>
          <a:p>
            <a:r>
              <a:rPr lang="sv-SE" dirty="0"/>
              <a:t>.</a:t>
            </a:r>
          </a:p>
        </p:txBody>
      </p:sp>
      <p:sp>
        <p:nvSpPr>
          <p:cNvPr id="8" name="Footer Placeholder 7" hidden="1">
            <a:extLst>
              <a:ext uri="{FF2B5EF4-FFF2-40B4-BE49-F238E27FC236}">
                <a16:creationId xmlns:a16="http://schemas.microsoft.com/office/drawing/2014/main" id="{7AD240B4-5BEA-489B-ACE1-0F38EF6ED92F}"/>
              </a:ext>
            </a:extLst>
          </p:cNvPr>
          <p:cNvSpPr>
            <a:spLocks noGrp="1"/>
          </p:cNvSpPr>
          <p:nvPr>
            <p:ph type="ftr" sz="quarter" idx="11"/>
          </p:nvPr>
        </p:nvSpPr>
        <p:spPr/>
        <p:txBody>
          <a:bodyPr/>
          <a:lstStyle/>
          <a:p>
            <a:r>
              <a:rPr lang="sv-SE" dirty="0"/>
              <a:t>.</a:t>
            </a:r>
          </a:p>
        </p:txBody>
      </p:sp>
      <p:sp>
        <p:nvSpPr>
          <p:cNvPr id="9" name="Slide Number Placeholder 8" hidden="1">
            <a:extLst>
              <a:ext uri="{FF2B5EF4-FFF2-40B4-BE49-F238E27FC236}">
                <a16:creationId xmlns:a16="http://schemas.microsoft.com/office/drawing/2014/main" id="{681317E2-57EA-436B-B35C-CF2B7A5A17A4}"/>
              </a:ext>
            </a:extLst>
          </p:cNvPr>
          <p:cNvSpPr>
            <a:spLocks noGrp="1"/>
          </p:cNvSpPr>
          <p:nvPr>
            <p:ph type="sldNum" sz="quarter" idx="12"/>
          </p:nvPr>
        </p:nvSpPr>
        <p:spPr/>
        <p:txBody>
          <a:bodyPr/>
          <a:lstStyle/>
          <a:p>
            <a:r>
              <a:rPr lang="sv-SE" dirty="0"/>
              <a:t>.</a:t>
            </a:r>
          </a:p>
        </p:txBody>
      </p:sp>
    </p:spTree>
    <p:extLst>
      <p:ext uri="{BB962C8B-B14F-4D97-AF65-F5344CB8AC3E}">
        <p14:creationId xmlns:p14="http://schemas.microsoft.com/office/powerpoint/2010/main" val="12491328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blank" preserve="1">
  <p:cSld name="Tom">
    <p:spTree>
      <p:nvGrpSpPr>
        <p:cNvPr id="1" name=""/>
        <p:cNvGrpSpPr/>
        <p:nvPr/>
      </p:nvGrpSpPr>
      <p:grpSpPr>
        <a:xfrm>
          <a:off x="0" y="0"/>
          <a:ext cx="0" cy="0"/>
          <a:chOff x="0" y="0"/>
          <a:chExt cx="0" cy="0"/>
        </a:xfrm>
      </p:grpSpPr>
      <p:sp>
        <p:nvSpPr>
          <p:cNvPr id="5" name="Date Placeholder 4" hidden="1">
            <a:extLst>
              <a:ext uri="{FF2B5EF4-FFF2-40B4-BE49-F238E27FC236}">
                <a16:creationId xmlns:a16="http://schemas.microsoft.com/office/drawing/2014/main" id="{C772C460-9134-458F-AA89-03F253C80090}"/>
              </a:ext>
            </a:extLst>
          </p:cNvPr>
          <p:cNvSpPr>
            <a:spLocks noGrp="1"/>
          </p:cNvSpPr>
          <p:nvPr>
            <p:ph type="dt" sz="half" idx="10"/>
          </p:nvPr>
        </p:nvSpPr>
        <p:spPr/>
        <p:txBody>
          <a:bodyPr/>
          <a:lstStyle/>
          <a:p>
            <a:r>
              <a:rPr lang="sv-SE" dirty="0"/>
              <a:t>.</a:t>
            </a:r>
          </a:p>
        </p:txBody>
      </p:sp>
      <p:sp>
        <p:nvSpPr>
          <p:cNvPr id="6" name="Footer Placeholder 5" hidden="1">
            <a:extLst>
              <a:ext uri="{FF2B5EF4-FFF2-40B4-BE49-F238E27FC236}">
                <a16:creationId xmlns:a16="http://schemas.microsoft.com/office/drawing/2014/main" id="{E03BEB37-2A13-4E44-B1C4-87E184DE5785}"/>
              </a:ext>
            </a:extLst>
          </p:cNvPr>
          <p:cNvSpPr>
            <a:spLocks noGrp="1"/>
          </p:cNvSpPr>
          <p:nvPr>
            <p:ph type="ftr" sz="quarter" idx="11"/>
          </p:nvPr>
        </p:nvSpPr>
        <p:spPr/>
        <p:txBody>
          <a:bodyPr/>
          <a:lstStyle/>
          <a:p>
            <a:r>
              <a:rPr lang="sv-SE" dirty="0"/>
              <a:t>.</a:t>
            </a:r>
          </a:p>
        </p:txBody>
      </p:sp>
      <p:sp>
        <p:nvSpPr>
          <p:cNvPr id="7" name="Slide Number Placeholder 6" hidden="1">
            <a:extLst>
              <a:ext uri="{FF2B5EF4-FFF2-40B4-BE49-F238E27FC236}">
                <a16:creationId xmlns:a16="http://schemas.microsoft.com/office/drawing/2014/main" id="{55ED7064-8CDD-4F5A-A80F-05793B6F18C4}"/>
              </a:ext>
            </a:extLst>
          </p:cNvPr>
          <p:cNvSpPr>
            <a:spLocks noGrp="1"/>
          </p:cNvSpPr>
          <p:nvPr>
            <p:ph type="sldNum" sz="quarter" idx="12"/>
          </p:nvPr>
        </p:nvSpPr>
        <p:spPr/>
        <p:txBody>
          <a:bodyPr/>
          <a:lstStyle/>
          <a:p>
            <a:r>
              <a:rPr lang="sv-SE" dirty="0"/>
              <a:t>.</a:t>
            </a:r>
          </a:p>
        </p:txBody>
      </p:sp>
    </p:spTree>
    <p:extLst>
      <p:ext uri="{BB962C8B-B14F-4D97-AF65-F5344CB8AC3E}">
        <p14:creationId xmlns:p14="http://schemas.microsoft.com/office/powerpoint/2010/main" val="101576131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nvändarguide">
    <p:spTree>
      <p:nvGrpSpPr>
        <p:cNvPr id="1" name=""/>
        <p:cNvGrpSpPr/>
        <p:nvPr/>
      </p:nvGrpSpPr>
      <p:grpSpPr>
        <a:xfrm>
          <a:off x="0" y="0"/>
          <a:ext cx="0" cy="0"/>
          <a:chOff x="0" y="0"/>
          <a:chExt cx="0" cy="0"/>
        </a:xfrm>
      </p:grpSpPr>
      <p:sp>
        <p:nvSpPr>
          <p:cNvPr id="21" name="Text Box 3"/>
          <p:cNvSpPr txBox="1">
            <a:spLocks noChangeArrowheads="1"/>
          </p:cNvSpPr>
          <p:nvPr userDrawn="1"/>
        </p:nvSpPr>
        <p:spPr bwMode="auto">
          <a:xfrm>
            <a:off x="4662000" y="1806575"/>
            <a:ext cx="2340000" cy="4129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144000" bIns="0" anchor="t" anchorCtr="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ts val="1200"/>
              </a:spcBef>
              <a:spcAft>
                <a:spcPts val="600"/>
              </a:spcAft>
              <a:defRPr/>
            </a:pPr>
            <a:r>
              <a:rPr lang="sv-SE" sz="900" b="1" noProof="1">
                <a:solidFill>
                  <a:schemeClr val="tx1"/>
                </a:solidFill>
                <a:latin typeface="Arial" panose="020B0604020202020204" pitchFamily="34" charset="0"/>
                <a:cs typeface="Arial" panose="020B0604020202020204" pitchFamily="34" charset="0"/>
              </a:rPr>
              <a:t>A. Insert corporate picture</a:t>
            </a:r>
            <a:endParaRPr lang="sv-SE" altLang="da-DK" sz="900" b="0" noProof="1">
              <a:solidFill>
                <a:schemeClr val="tx1"/>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600"/>
              </a:spcAft>
              <a:buClrTx/>
              <a:buSzTx/>
              <a:buFontTx/>
              <a:buNone/>
              <a:tabLst/>
              <a:defRPr/>
            </a:pPr>
            <a:r>
              <a:rPr lang="sv-SE" altLang="da-DK" sz="900" b="1" noProof="1">
                <a:solidFill>
                  <a:schemeClr val="tx1"/>
                </a:solidFill>
                <a:latin typeface="Arial" panose="020B0604020202020204" pitchFamily="34" charset="0"/>
                <a:cs typeface="Arial" panose="020B0604020202020204" pitchFamily="34" charset="0"/>
              </a:rPr>
              <a:t>1.</a:t>
            </a:r>
            <a:r>
              <a:rPr lang="sv-SE" altLang="da-DK" sz="900" b="0" noProof="1">
                <a:solidFill>
                  <a:schemeClr val="tx1"/>
                </a:solidFill>
                <a:latin typeface="Arial" panose="020B0604020202020204" pitchFamily="34" charset="0"/>
                <a:cs typeface="Arial" panose="020B0604020202020204" pitchFamily="34" charset="0"/>
              </a:rPr>
              <a:t> Click the blue </a:t>
            </a:r>
            <a:r>
              <a:rPr lang="sv-SE" altLang="da-DK" sz="900" b="1" baseline="0" noProof="1">
                <a:solidFill>
                  <a:schemeClr val="tx1"/>
                </a:solidFill>
                <a:latin typeface="Arial" panose="020B0604020202020204" pitchFamily="34" charset="0"/>
                <a:cs typeface="Arial" panose="020B0604020202020204" pitchFamily="34" charset="0"/>
              </a:rPr>
              <a:t>Templafy</a:t>
            </a:r>
            <a:r>
              <a:rPr lang="sv-SE" altLang="da-DK" sz="900" b="0" baseline="0" noProof="1">
                <a:solidFill>
                  <a:schemeClr val="tx1"/>
                </a:solidFill>
                <a:latin typeface="Arial" panose="020B0604020202020204" pitchFamily="34" charset="0"/>
                <a:cs typeface="Arial" panose="020B0604020202020204" pitchFamily="34" charset="0"/>
              </a:rPr>
              <a:t>-button</a:t>
            </a:r>
          </a:p>
          <a:p>
            <a:pPr marL="0" marR="0" lvl="0" indent="0" algn="l" defTabSz="914400" rtl="0" eaLnBrk="1" fontAlgn="auto" latinLnBrk="0" hangingPunct="1">
              <a:lnSpc>
                <a:spcPct val="100000"/>
              </a:lnSpc>
              <a:spcBef>
                <a:spcPts val="0"/>
              </a:spcBef>
              <a:spcAft>
                <a:spcPts val="600"/>
              </a:spcAft>
              <a:buClrTx/>
              <a:buSzTx/>
              <a:buFontTx/>
              <a:buNone/>
              <a:tabLst/>
              <a:defRPr/>
            </a:pPr>
            <a:r>
              <a:rPr lang="sv-SE" altLang="da-DK" sz="900" b="1" baseline="0" noProof="1">
                <a:solidFill>
                  <a:schemeClr val="tx1"/>
                </a:solidFill>
                <a:latin typeface="Arial" panose="020B0604020202020204" pitchFamily="34" charset="0"/>
                <a:cs typeface="Arial" panose="020B0604020202020204" pitchFamily="34" charset="0"/>
              </a:rPr>
              <a:t>2. </a:t>
            </a:r>
            <a:r>
              <a:rPr lang="sv-SE" altLang="da-DK" sz="900" b="0" baseline="0" noProof="1">
                <a:solidFill>
                  <a:schemeClr val="tx1"/>
                </a:solidFill>
                <a:latin typeface="Arial" panose="020B0604020202020204" pitchFamily="34" charset="0"/>
                <a:cs typeface="Arial" panose="020B0604020202020204" pitchFamily="34" charset="0"/>
              </a:rPr>
              <a:t>In the dropdown, click </a:t>
            </a:r>
            <a:r>
              <a:rPr lang="sv-SE" altLang="da-DK" sz="900" b="1" baseline="0" noProof="1">
                <a:solidFill>
                  <a:schemeClr val="tx1"/>
                </a:solidFill>
                <a:latin typeface="Arial" panose="020B0604020202020204" pitchFamily="34" charset="0"/>
                <a:cs typeface="Arial" panose="020B0604020202020204" pitchFamily="34" charset="0"/>
              </a:rPr>
              <a:t>Images</a:t>
            </a:r>
            <a:r>
              <a:rPr lang="sv-SE" altLang="da-DK" sz="900" b="0" baseline="0" noProof="1">
                <a:solidFill>
                  <a:schemeClr val="tx1"/>
                </a:solidFill>
                <a:latin typeface="Arial" panose="020B0604020202020204" pitchFamily="34" charset="0"/>
                <a:cs typeface="Arial" panose="020B0604020202020204" pitchFamily="34" charset="0"/>
              </a:rPr>
              <a:t>, </a:t>
            </a:r>
            <a:br>
              <a:rPr lang="sv-SE" altLang="da-DK" sz="900" b="0" baseline="0" noProof="1">
                <a:solidFill>
                  <a:schemeClr val="tx1"/>
                </a:solidFill>
                <a:latin typeface="Arial" panose="020B0604020202020204" pitchFamily="34" charset="0"/>
                <a:cs typeface="Arial" panose="020B0604020202020204" pitchFamily="34" charset="0"/>
              </a:rPr>
            </a:br>
            <a:r>
              <a:rPr lang="sv-SE" altLang="da-DK" sz="900" b="0" baseline="0" noProof="1">
                <a:solidFill>
                  <a:schemeClr val="tx1"/>
                </a:solidFill>
                <a:latin typeface="Arial" panose="020B0604020202020204" pitchFamily="34" charset="0"/>
                <a:cs typeface="Arial" panose="020B0604020202020204" pitchFamily="34" charset="0"/>
              </a:rPr>
              <a:t>or click </a:t>
            </a:r>
            <a:r>
              <a:rPr lang="sv-SE" altLang="da-DK" sz="900" b="1" baseline="0" noProof="1">
                <a:solidFill>
                  <a:schemeClr val="tx1"/>
                </a:solidFill>
                <a:latin typeface="Arial" panose="020B0604020202020204" pitchFamily="34" charset="0"/>
                <a:cs typeface="Arial" panose="020B0604020202020204" pitchFamily="34" charset="0"/>
              </a:rPr>
              <a:t>Images</a:t>
            </a:r>
            <a:r>
              <a:rPr lang="sv-SE" altLang="da-DK" sz="900" b="0" i="0" baseline="0" noProof="1">
                <a:solidFill>
                  <a:schemeClr val="tx1"/>
                </a:solidFill>
                <a:latin typeface="Arial" panose="020B0604020202020204" pitchFamily="34" charset="0"/>
                <a:cs typeface="Arial" panose="020B0604020202020204" pitchFamily="34" charset="0"/>
              </a:rPr>
              <a:t>-button</a:t>
            </a:r>
            <a:r>
              <a:rPr lang="sv-SE" altLang="da-DK" sz="900" b="0" baseline="0" noProof="1">
                <a:solidFill>
                  <a:schemeClr val="tx1"/>
                </a:solidFill>
                <a:latin typeface="Arial" panose="020B0604020202020204" pitchFamily="34" charset="0"/>
                <a:cs typeface="Arial" panose="020B0604020202020204" pitchFamily="34" charset="0"/>
              </a:rPr>
              <a:t> in the right Templafy pane</a:t>
            </a:r>
            <a:endParaRPr lang="sv-SE" altLang="da-DK" sz="900" noProof="1">
              <a:solidFill>
                <a:schemeClr val="tx1"/>
              </a:solidFill>
              <a:latin typeface="Arial" panose="020B0604020202020204" pitchFamily="34" charset="0"/>
              <a:cs typeface="Arial" panose="020B0604020202020204" pitchFamily="34" charset="0"/>
            </a:endParaRPr>
          </a:p>
          <a:p>
            <a:pPr eaLnBrk="1" hangingPunct="1">
              <a:spcBef>
                <a:spcPts val="1200"/>
              </a:spcBef>
              <a:spcAft>
                <a:spcPts val="600"/>
              </a:spcAft>
              <a:defRPr/>
            </a:pPr>
            <a:r>
              <a:rPr lang="sv-SE" altLang="da-DK" sz="900" b="1" baseline="0" noProof="1">
                <a:solidFill>
                  <a:schemeClr val="tx1"/>
                </a:solidFill>
                <a:latin typeface="Arial" panose="020B0604020202020204" pitchFamily="34" charset="0"/>
                <a:cs typeface="Arial" panose="020B0604020202020204" pitchFamily="34" charset="0"/>
              </a:rPr>
              <a:t>B. Browse for other pictures</a:t>
            </a:r>
          </a:p>
          <a:p>
            <a:pPr eaLnBrk="1" hangingPunct="1">
              <a:spcAft>
                <a:spcPts val="600"/>
              </a:spcAft>
              <a:defRPr/>
            </a:pPr>
            <a:r>
              <a:rPr lang="sv-SE" altLang="da-DK" sz="900" b="1" noProof="1">
                <a:solidFill>
                  <a:schemeClr val="tx1"/>
                </a:solidFill>
                <a:latin typeface="Arial" panose="020B0604020202020204" pitchFamily="34" charset="0"/>
                <a:cs typeface="Arial" panose="020B0604020202020204" pitchFamily="34" charset="0"/>
              </a:rPr>
              <a:t>1. </a:t>
            </a:r>
            <a:r>
              <a:rPr lang="sv-SE" altLang="da-DK" sz="900" b="0" noProof="1">
                <a:solidFill>
                  <a:schemeClr val="tx1"/>
                </a:solidFill>
                <a:latin typeface="Arial" panose="020B0604020202020204" pitchFamily="34" charset="0"/>
                <a:cs typeface="Arial" panose="020B0604020202020204" pitchFamily="34" charset="0"/>
              </a:rPr>
              <a:t>Click</a:t>
            </a:r>
            <a:r>
              <a:rPr lang="sv-SE" altLang="da-DK" sz="900" b="0" baseline="0" noProof="1">
                <a:solidFill>
                  <a:schemeClr val="tx1"/>
                </a:solidFill>
                <a:latin typeface="Arial" panose="020B0604020202020204" pitchFamily="34" charset="0"/>
                <a:cs typeface="Arial" panose="020B0604020202020204" pitchFamily="34" charset="0"/>
              </a:rPr>
              <a:t> on </a:t>
            </a:r>
            <a:r>
              <a:rPr lang="sv-SE" altLang="da-DK" sz="900" b="1" baseline="0" noProof="1">
                <a:solidFill>
                  <a:schemeClr val="tx1"/>
                </a:solidFill>
                <a:latin typeface="Arial" panose="020B0604020202020204" pitchFamily="34" charset="0"/>
                <a:cs typeface="Arial" panose="020B0604020202020204" pitchFamily="34" charset="0"/>
              </a:rPr>
              <a:t>Image Tools </a:t>
            </a:r>
            <a:r>
              <a:rPr lang="sv-SE" altLang="da-DK" sz="900" b="0" baseline="0" noProof="1">
                <a:solidFill>
                  <a:schemeClr val="tx1"/>
                </a:solidFill>
                <a:latin typeface="Arial" panose="020B0604020202020204" pitchFamily="34" charset="0"/>
                <a:cs typeface="Arial" panose="020B0604020202020204" pitchFamily="34" charset="0"/>
              </a:rPr>
              <a:t>under company tab </a:t>
            </a:r>
          </a:p>
          <a:p>
            <a:pPr eaLnBrk="1" hangingPunct="1">
              <a:spcAft>
                <a:spcPts val="600"/>
              </a:spcAft>
              <a:defRPr/>
            </a:pPr>
            <a:r>
              <a:rPr lang="sv-SE" altLang="da-DK" sz="900" b="1" baseline="0" noProof="1">
                <a:solidFill>
                  <a:schemeClr val="tx1"/>
                </a:solidFill>
                <a:latin typeface="Arial" panose="020B0604020202020204" pitchFamily="34" charset="0"/>
                <a:cs typeface="Arial" panose="020B0604020202020204" pitchFamily="34" charset="0"/>
              </a:rPr>
              <a:t>2. </a:t>
            </a:r>
            <a:r>
              <a:rPr lang="sv-SE" altLang="da-DK" sz="900" b="0" baseline="0" noProof="1">
                <a:solidFill>
                  <a:schemeClr val="tx1"/>
                </a:solidFill>
                <a:latin typeface="Arial" panose="020B0604020202020204" pitchFamily="34" charset="0"/>
                <a:cs typeface="Arial" panose="020B0604020202020204" pitchFamily="34" charset="0"/>
              </a:rPr>
              <a:t>Click on </a:t>
            </a:r>
            <a:r>
              <a:rPr lang="sv-SE" altLang="da-DK" sz="900" b="1" baseline="0" noProof="1">
                <a:solidFill>
                  <a:schemeClr val="tx1"/>
                </a:solidFill>
                <a:latin typeface="Arial" panose="020B0604020202020204" pitchFamily="34" charset="0"/>
                <a:cs typeface="Arial" panose="020B0604020202020204" pitchFamily="34" charset="0"/>
              </a:rPr>
              <a:t>Insert</a:t>
            </a:r>
            <a:r>
              <a:rPr lang="sv-SE" altLang="da-DK" sz="900" b="0" baseline="0" noProof="1">
                <a:solidFill>
                  <a:schemeClr val="tx1"/>
                </a:solidFill>
                <a:latin typeface="Arial" panose="020B0604020202020204" pitchFamily="34" charset="0"/>
                <a:cs typeface="Arial" panose="020B0604020202020204" pitchFamily="34" charset="0"/>
              </a:rPr>
              <a:t> to browse for </a:t>
            </a:r>
            <a:br>
              <a:rPr lang="sv-SE" altLang="da-DK" sz="900" b="0" baseline="0" noProof="1">
                <a:solidFill>
                  <a:schemeClr val="tx1"/>
                </a:solidFill>
                <a:latin typeface="Arial" panose="020B0604020202020204" pitchFamily="34" charset="0"/>
                <a:cs typeface="Arial" panose="020B0604020202020204" pitchFamily="34" charset="0"/>
              </a:rPr>
            </a:br>
            <a:r>
              <a:rPr lang="sv-SE" altLang="da-DK" sz="900" b="0" baseline="0" noProof="1">
                <a:solidFill>
                  <a:schemeClr val="tx1"/>
                </a:solidFill>
                <a:latin typeface="Arial" panose="020B0604020202020204" pitchFamily="34" charset="0"/>
                <a:cs typeface="Arial" panose="020B0604020202020204" pitchFamily="34" charset="0"/>
              </a:rPr>
              <a:t>a picture</a:t>
            </a:r>
            <a:endParaRPr lang="sv-SE" altLang="da-DK" sz="900" noProof="1">
              <a:solidFill>
                <a:schemeClr val="tx1"/>
              </a:solidFill>
              <a:latin typeface="Arial" panose="020B0604020202020204" pitchFamily="34" charset="0"/>
              <a:cs typeface="Arial" panose="020B0604020202020204" pitchFamily="34" charset="0"/>
            </a:endParaRPr>
          </a:p>
          <a:p>
            <a:pPr eaLnBrk="1" hangingPunct="1">
              <a:spcBef>
                <a:spcPts val="1200"/>
              </a:spcBef>
              <a:spcAft>
                <a:spcPts val="600"/>
              </a:spcAft>
              <a:defRPr/>
            </a:pPr>
            <a:r>
              <a:rPr lang="sv-SE" sz="900" b="1" dirty="0">
                <a:solidFill>
                  <a:srgbClr val="000000"/>
                </a:solidFill>
                <a:latin typeface="Arial" panose="020B0604020202020204" pitchFamily="34" charset="0"/>
                <a:ea typeface="Times New Roman" panose="02020603050405020304" pitchFamily="18" charset="0"/>
              </a:rPr>
              <a:t>C. </a:t>
            </a:r>
            <a:r>
              <a:rPr lang="sv-SE" sz="900" b="1" noProof="0" dirty="0" err="1">
                <a:solidFill>
                  <a:srgbClr val="000000"/>
                </a:solidFill>
                <a:latin typeface="Arial" panose="020B0604020202020204" pitchFamily="34" charset="0"/>
                <a:ea typeface="Times New Roman" panose="02020603050405020304" pitchFamily="18" charset="0"/>
              </a:rPr>
              <a:t>Insert</a:t>
            </a:r>
            <a:r>
              <a:rPr lang="sv-SE" sz="900" b="1" noProof="0" dirty="0">
                <a:solidFill>
                  <a:srgbClr val="000000"/>
                </a:solidFill>
                <a:latin typeface="Arial" panose="020B0604020202020204" pitchFamily="34" charset="0"/>
                <a:ea typeface="Times New Roman" panose="02020603050405020304" pitchFamily="18" charset="0"/>
              </a:rPr>
              <a:t> </a:t>
            </a:r>
            <a:r>
              <a:rPr lang="sv-SE" sz="900" b="1" noProof="0" dirty="0" err="1">
                <a:solidFill>
                  <a:srgbClr val="000000"/>
                </a:solidFill>
                <a:latin typeface="Arial" panose="020B0604020202020204" pitchFamily="34" charset="0"/>
                <a:ea typeface="Times New Roman" panose="02020603050405020304" pitchFamily="18" charset="0"/>
              </a:rPr>
              <a:t>copied</a:t>
            </a:r>
            <a:r>
              <a:rPr lang="sv-SE" sz="900" b="1" noProof="0" dirty="0">
                <a:solidFill>
                  <a:srgbClr val="000000"/>
                </a:solidFill>
                <a:latin typeface="Arial" panose="020B0604020202020204" pitchFamily="34" charset="0"/>
                <a:ea typeface="Times New Roman" panose="02020603050405020304" pitchFamily="18" charset="0"/>
              </a:rPr>
              <a:t> </a:t>
            </a:r>
            <a:r>
              <a:rPr lang="sv-SE" sz="900" b="1" noProof="0" dirty="0" err="1">
                <a:solidFill>
                  <a:srgbClr val="000000"/>
                </a:solidFill>
                <a:latin typeface="Arial" panose="020B0604020202020204" pitchFamily="34" charset="0"/>
                <a:ea typeface="Times New Roman" panose="02020603050405020304" pitchFamily="18" charset="0"/>
              </a:rPr>
              <a:t>picture</a:t>
            </a:r>
            <a:endParaRPr lang="sv-SE" altLang="da-DK" sz="900" noProof="0" dirty="0">
              <a:solidFill>
                <a:schemeClr val="tx1"/>
              </a:solidFill>
              <a:latin typeface="Arial" panose="020B0604020202020204" pitchFamily="34" charset="0"/>
              <a:cs typeface="Arial" panose="020B0604020202020204" pitchFamily="34" charset="0"/>
            </a:endParaRPr>
          </a:p>
          <a:p>
            <a:pPr eaLnBrk="1" hangingPunct="1">
              <a:spcAft>
                <a:spcPts val="600"/>
              </a:spcAft>
              <a:defRPr/>
            </a:pPr>
            <a:r>
              <a:rPr lang="sv-SE" altLang="da-DK" sz="900" b="1" noProof="1">
                <a:solidFill>
                  <a:schemeClr val="tx1"/>
                </a:solidFill>
                <a:latin typeface="Arial" panose="020B0604020202020204" pitchFamily="34" charset="0"/>
                <a:cs typeface="Arial" panose="020B0604020202020204" pitchFamily="34" charset="0"/>
              </a:rPr>
              <a:t>1. </a:t>
            </a:r>
            <a:r>
              <a:rPr lang="sv-SE" altLang="da-DK" sz="900" b="0" noProof="1">
                <a:solidFill>
                  <a:schemeClr val="tx1"/>
                </a:solidFill>
                <a:latin typeface="Arial" panose="020B0604020202020204" pitchFamily="34" charset="0"/>
                <a:cs typeface="Arial" panose="020B0604020202020204" pitchFamily="34" charset="0"/>
              </a:rPr>
              <a:t>Click</a:t>
            </a:r>
            <a:r>
              <a:rPr lang="sv-SE" altLang="da-DK" sz="900" b="0" baseline="0" noProof="1">
                <a:solidFill>
                  <a:schemeClr val="tx1"/>
                </a:solidFill>
                <a:latin typeface="Arial" panose="020B0604020202020204" pitchFamily="34" charset="0"/>
                <a:cs typeface="Arial" panose="020B0604020202020204" pitchFamily="34" charset="0"/>
              </a:rPr>
              <a:t> on </a:t>
            </a:r>
            <a:r>
              <a:rPr lang="sv-SE" altLang="da-DK" sz="900" b="1" baseline="0" noProof="1">
                <a:solidFill>
                  <a:schemeClr val="tx1"/>
                </a:solidFill>
                <a:latin typeface="Arial" panose="020B0604020202020204" pitchFamily="34" charset="0"/>
                <a:cs typeface="Arial" panose="020B0604020202020204" pitchFamily="34" charset="0"/>
              </a:rPr>
              <a:t>Image Tools </a:t>
            </a:r>
            <a:r>
              <a:rPr lang="sv-SE" altLang="da-DK" sz="900" b="0" baseline="0" noProof="1">
                <a:solidFill>
                  <a:schemeClr val="tx1"/>
                </a:solidFill>
                <a:latin typeface="Arial" panose="020B0604020202020204" pitchFamily="34" charset="0"/>
                <a:cs typeface="Arial" panose="020B0604020202020204" pitchFamily="34" charset="0"/>
              </a:rPr>
              <a:t>under company tab </a:t>
            </a:r>
          </a:p>
          <a:p>
            <a:pPr eaLnBrk="1" hangingPunct="1">
              <a:spcAft>
                <a:spcPts val="600"/>
              </a:spcAft>
              <a:defRPr/>
            </a:pPr>
            <a:r>
              <a:rPr lang="sv-SE" altLang="da-DK" sz="900" b="1" baseline="0" noProof="1">
                <a:solidFill>
                  <a:schemeClr val="tx1"/>
                </a:solidFill>
                <a:latin typeface="Arial" panose="020B0604020202020204" pitchFamily="34" charset="0"/>
                <a:cs typeface="Arial" panose="020B0604020202020204" pitchFamily="34" charset="0"/>
              </a:rPr>
              <a:t>2. </a:t>
            </a:r>
            <a:r>
              <a:rPr lang="sv-SE" altLang="da-DK" sz="900" b="0" baseline="0" noProof="1">
                <a:solidFill>
                  <a:schemeClr val="tx1"/>
                </a:solidFill>
                <a:latin typeface="Arial" panose="020B0604020202020204" pitchFamily="34" charset="0"/>
                <a:cs typeface="Arial" panose="020B0604020202020204" pitchFamily="34" charset="0"/>
              </a:rPr>
              <a:t>Click on </a:t>
            </a:r>
            <a:r>
              <a:rPr lang="sv-SE" altLang="da-DK" sz="900" b="1" baseline="0" noProof="1">
                <a:solidFill>
                  <a:schemeClr val="tx1"/>
                </a:solidFill>
                <a:latin typeface="Arial" panose="020B0604020202020204" pitchFamily="34" charset="0"/>
                <a:cs typeface="Arial" panose="020B0604020202020204" pitchFamily="34" charset="0"/>
              </a:rPr>
              <a:t>paste</a:t>
            </a:r>
            <a:r>
              <a:rPr lang="sv-SE" altLang="da-DK" sz="900" b="0" baseline="0" noProof="1">
                <a:solidFill>
                  <a:schemeClr val="tx1"/>
                </a:solidFill>
                <a:latin typeface="Arial" panose="020B0604020202020204" pitchFamily="34" charset="0"/>
                <a:cs typeface="Arial" panose="020B0604020202020204" pitchFamily="34" charset="0"/>
              </a:rPr>
              <a:t> to browse for </a:t>
            </a:r>
            <a:br>
              <a:rPr lang="sv-SE" altLang="da-DK" sz="900" b="0" baseline="0" noProof="1">
                <a:solidFill>
                  <a:schemeClr val="tx1"/>
                </a:solidFill>
                <a:latin typeface="Arial" panose="020B0604020202020204" pitchFamily="34" charset="0"/>
                <a:cs typeface="Arial" panose="020B0604020202020204" pitchFamily="34" charset="0"/>
              </a:rPr>
            </a:br>
            <a:r>
              <a:rPr lang="sv-SE" altLang="da-DK" sz="900" b="0" baseline="0" noProof="1">
                <a:solidFill>
                  <a:schemeClr val="tx1"/>
                </a:solidFill>
                <a:latin typeface="Arial" panose="020B0604020202020204" pitchFamily="34" charset="0"/>
                <a:cs typeface="Arial" panose="020B0604020202020204" pitchFamily="34" charset="0"/>
              </a:rPr>
              <a:t>a picture</a:t>
            </a:r>
          </a:p>
          <a:p>
            <a:pPr eaLnBrk="1" hangingPunct="1">
              <a:spcBef>
                <a:spcPts val="1000"/>
              </a:spcBef>
              <a:spcAft>
                <a:spcPts val="600"/>
              </a:spcAft>
              <a:defRPr/>
            </a:pPr>
            <a:r>
              <a:rPr lang="sv-SE" sz="900" b="1" noProof="1">
                <a:solidFill>
                  <a:schemeClr val="tx1"/>
                </a:solidFill>
                <a:latin typeface="Arial" panose="020B0604020202020204" pitchFamily="34" charset="0"/>
                <a:cs typeface="Arial" panose="020B0604020202020204" pitchFamily="34" charset="0"/>
              </a:rPr>
              <a:t>Guides</a:t>
            </a:r>
          </a:p>
          <a:p>
            <a:pPr eaLnBrk="1" hangingPunct="1">
              <a:spcAft>
                <a:spcPts val="600"/>
              </a:spcAft>
              <a:defRPr/>
            </a:pPr>
            <a:r>
              <a:rPr lang="sv-SE" altLang="da-DK" sz="900" b="0" noProof="1">
                <a:solidFill>
                  <a:schemeClr val="tx1"/>
                </a:solidFill>
                <a:latin typeface="Arial" panose="020B0604020202020204" pitchFamily="34" charset="0"/>
                <a:cs typeface="Arial" panose="020B0604020202020204" pitchFamily="34" charset="0"/>
              </a:rPr>
              <a:t>To view drawing guides</a:t>
            </a:r>
          </a:p>
          <a:p>
            <a:pPr eaLnBrk="1" hangingPunct="1">
              <a:spcAft>
                <a:spcPts val="600"/>
              </a:spcAft>
              <a:defRPr/>
            </a:pPr>
            <a:r>
              <a:rPr lang="sv-SE" altLang="da-DK" sz="900" b="1" noProof="1">
                <a:solidFill>
                  <a:schemeClr val="tx1"/>
                </a:solidFill>
                <a:latin typeface="Arial" panose="020B0604020202020204" pitchFamily="34" charset="0"/>
                <a:cs typeface="Arial" panose="020B0604020202020204" pitchFamily="34" charset="0"/>
              </a:rPr>
              <a:t>1. </a:t>
            </a:r>
            <a:r>
              <a:rPr lang="sv-SE" altLang="da-DK" sz="900" b="0" noProof="1">
                <a:solidFill>
                  <a:schemeClr val="tx1"/>
                </a:solidFill>
                <a:latin typeface="Arial" panose="020B0604020202020204" pitchFamily="34" charset="0"/>
                <a:cs typeface="Arial" panose="020B0604020202020204" pitchFamily="34" charset="0"/>
              </a:rPr>
              <a:t>Click the </a:t>
            </a:r>
            <a:r>
              <a:rPr lang="sv-SE" altLang="da-DK" sz="900" b="1" noProof="1">
                <a:solidFill>
                  <a:schemeClr val="tx1"/>
                </a:solidFill>
                <a:latin typeface="Arial" panose="020B0604020202020204" pitchFamily="34" charset="0"/>
                <a:cs typeface="Arial" panose="020B0604020202020204" pitchFamily="34" charset="0"/>
              </a:rPr>
              <a:t>View</a:t>
            </a:r>
            <a:r>
              <a:rPr lang="sv-SE" altLang="da-DK" sz="900" b="0" noProof="1">
                <a:solidFill>
                  <a:schemeClr val="tx1"/>
                </a:solidFill>
                <a:latin typeface="Arial" panose="020B0604020202020204" pitchFamily="34" charset="0"/>
                <a:cs typeface="Arial" panose="020B0604020202020204" pitchFamily="34" charset="0"/>
              </a:rPr>
              <a:t> tab, set tick mark next to </a:t>
            </a:r>
            <a:r>
              <a:rPr lang="sv-SE" altLang="da-DK" sz="900" b="1" noProof="1">
                <a:solidFill>
                  <a:schemeClr val="tx1"/>
                </a:solidFill>
                <a:latin typeface="Arial" panose="020B0604020202020204" pitchFamily="34" charset="0"/>
                <a:cs typeface="Arial" panose="020B0604020202020204" pitchFamily="34" charset="0"/>
              </a:rPr>
              <a:t>Guides</a:t>
            </a:r>
            <a:endParaRPr lang="sv-SE" altLang="da-DK" sz="900" b="0" noProof="1">
              <a:solidFill>
                <a:schemeClr val="tx1"/>
              </a:solidFill>
              <a:latin typeface="Arial" panose="020B0604020202020204" pitchFamily="34" charset="0"/>
              <a:cs typeface="Arial" panose="020B0604020202020204" pitchFamily="34" charset="0"/>
            </a:endParaRPr>
          </a:p>
          <a:p>
            <a:pPr eaLnBrk="1" hangingPunct="1">
              <a:spcAft>
                <a:spcPts val="600"/>
              </a:spcAft>
              <a:defRPr/>
            </a:pPr>
            <a:r>
              <a:rPr lang="sv-SE" altLang="da-DK" sz="900" b="1" noProof="1">
                <a:solidFill>
                  <a:schemeClr val="tx1"/>
                </a:solidFill>
                <a:latin typeface="Arial" panose="020B0604020202020204" pitchFamily="34" charset="0"/>
                <a:cs typeface="Arial" panose="020B0604020202020204" pitchFamily="34" charset="0"/>
              </a:rPr>
              <a:t>Hint: Alt + F9 </a:t>
            </a:r>
            <a:r>
              <a:rPr lang="sv-SE" altLang="da-DK" sz="900" b="0" noProof="1">
                <a:solidFill>
                  <a:schemeClr val="tx1"/>
                </a:solidFill>
                <a:latin typeface="Arial" panose="020B0604020202020204" pitchFamily="34" charset="0"/>
                <a:cs typeface="Arial" panose="020B0604020202020204" pitchFamily="34" charset="0"/>
              </a:rPr>
              <a:t>for quick viewing of guides</a:t>
            </a:r>
            <a:endParaRPr lang="sv-SE" altLang="da-DK" sz="900" b="1" noProof="1">
              <a:solidFill>
                <a:schemeClr val="tx1"/>
              </a:solidFill>
              <a:latin typeface="Arial" panose="020B0604020202020204" pitchFamily="34" charset="0"/>
              <a:cs typeface="Arial" panose="020B0604020202020204" pitchFamily="34" charset="0"/>
            </a:endParaRPr>
          </a:p>
        </p:txBody>
      </p:sp>
      <p:sp>
        <p:nvSpPr>
          <p:cNvPr id="9" name="Header"/>
          <p:cNvSpPr txBox="1"/>
          <p:nvPr userDrawn="1"/>
        </p:nvSpPr>
        <p:spPr>
          <a:xfrm>
            <a:off x="635000" y="720000"/>
            <a:ext cx="11014073" cy="650171"/>
          </a:xfrm>
          <a:prstGeom prst="rect">
            <a:avLst/>
          </a:prstGeom>
          <a:noFill/>
        </p:spPr>
        <p:txBody>
          <a:bodyPr wrap="square" lIns="0" tIns="0" rIns="0" bIns="0" rtlCol="0" anchor="t" anchorCtr="0">
            <a:noAutofit/>
          </a:bodyPr>
          <a:lstStyle/>
          <a:p>
            <a:r>
              <a:rPr kumimoji="0" lang="sv-SE" sz="3200" b="0" i="0" u="none" strike="noStrike" kern="1200" cap="none" spc="0" normalizeH="0" baseline="0" noProof="0" dirty="0" err="1">
                <a:ln>
                  <a:noFill/>
                </a:ln>
                <a:solidFill>
                  <a:prstClr val="black"/>
                </a:solidFill>
                <a:effectLst/>
                <a:uLnTx/>
                <a:uFillTx/>
                <a:latin typeface="Arial" panose="020B0604020202020204" pitchFamily="34" charset="0"/>
                <a:ea typeface="+mj-ea"/>
                <a:cs typeface="Arial" panose="020B0604020202020204" pitchFamily="34" charset="0"/>
              </a:rPr>
              <a:t>User</a:t>
            </a:r>
            <a:r>
              <a:rPr kumimoji="0" lang="sv-SE" sz="32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 guide – </a:t>
            </a:r>
            <a:r>
              <a:rPr kumimoji="0" lang="sv-SE" sz="3200" b="0" i="0" u="none" strike="noStrike" kern="1200" cap="none" spc="0" normalizeH="0" baseline="0" noProof="0" dirty="0" err="1">
                <a:ln>
                  <a:noFill/>
                </a:ln>
                <a:solidFill>
                  <a:prstClr val="black"/>
                </a:solidFill>
                <a:effectLst/>
                <a:uLnTx/>
                <a:uFillTx/>
                <a:latin typeface="Arial" panose="020B0604020202020204" pitchFamily="34" charset="0"/>
                <a:ea typeface="+mj-ea"/>
                <a:cs typeface="Arial" panose="020B0604020202020204" pitchFamily="34" charset="0"/>
              </a:rPr>
              <a:t>delete</a:t>
            </a:r>
            <a:r>
              <a:rPr kumimoji="0" lang="sv-SE" sz="32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 </a:t>
            </a:r>
            <a:r>
              <a:rPr kumimoji="0" lang="sv-SE" sz="3200" b="0" i="0" u="none" strike="noStrike" kern="1200" cap="none" spc="0" normalizeH="0" baseline="0" noProof="0" dirty="0" err="1">
                <a:ln>
                  <a:noFill/>
                </a:ln>
                <a:solidFill>
                  <a:prstClr val="black"/>
                </a:solidFill>
                <a:effectLst/>
                <a:uLnTx/>
                <a:uFillTx/>
                <a:latin typeface="Arial" panose="020B0604020202020204" pitchFamily="34" charset="0"/>
                <a:ea typeface="+mj-ea"/>
                <a:cs typeface="Arial" panose="020B0604020202020204" pitchFamily="34" charset="0"/>
              </a:rPr>
              <a:t>before</a:t>
            </a:r>
            <a:r>
              <a:rPr kumimoji="0" lang="sv-SE" sz="32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 </a:t>
            </a:r>
            <a:r>
              <a:rPr kumimoji="0" lang="sv-SE" sz="3200" b="0" i="0" u="none" strike="noStrike" kern="1200" cap="none" spc="0" normalizeH="0" baseline="0" noProof="0" dirty="0" err="1">
                <a:ln>
                  <a:noFill/>
                </a:ln>
                <a:solidFill>
                  <a:prstClr val="black"/>
                </a:solidFill>
                <a:effectLst/>
                <a:uLnTx/>
                <a:uFillTx/>
                <a:latin typeface="Arial" panose="020B0604020202020204" pitchFamily="34" charset="0"/>
                <a:ea typeface="+mj-ea"/>
                <a:cs typeface="Arial" panose="020B0604020202020204" pitchFamily="34" charset="0"/>
              </a:rPr>
              <a:t>use</a:t>
            </a:r>
            <a:endParaRPr lang="sv-SE" sz="1800" noProof="0" dirty="0"/>
          </a:p>
        </p:txBody>
      </p:sp>
      <p:sp>
        <p:nvSpPr>
          <p:cNvPr id="29" name="Text Box 2"/>
          <p:cNvSpPr txBox="1">
            <a:spLocks noChangeArrowheads="1"/>
          </p:cNvSpPr>
          <p:nvPr userDrawn="1"/>
        </p:nvSpPr>
        <p:spPr bwMode="auto">
          <a:xfrm>
            <a:off x="539750" y="1806575"/>
            <a:ext cx="2412000" cy="4355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144000" bIns="0" anchor="t" anchorCtr="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defRPr/>
            </a:pPr>
            <a:r>
              <a:rPr lang="sv-SE" sz="900" b="1" noProof="1">
                <a:solidFill>
                  <a:schemeClr val="tx1"/>
                </a:solidFill>
                <a:latin typeface="Arial" panose="020B0604020202020204" pitchFamily="34" charset="0"/>
                <a:cs typeface="Arial" panose="020B0604020202020204" pitchFamily="34" charset="0"/>
              </a:rPr>
              <a:t>Use text</a:t>
            </a:r>
            <a:r>
              <a:rPr lang="sv-SE" sz="900" b="1" baseline="0" noProof="1">
                <a:solidFill>
                  <a:schemeClr val="tx1"/>
                </a:solidFill>
                <a:latin typeface="Arial" panose="020B0604020202020204" pitchFamily="34" charset="0"/>
                <a:cs typeface="Arial" panose="020B0604020202020204" pitchFamily="34" charset="0"/>
              </a:rPr>
              <a:t> styles</a:t>
            </a:r>
            <a:endParaRPr lang="sv-SE" sz="900" b="1" noProof="1">
              <a:solidFill>
                <a:schemeClr val="tx1"/>
              </a:solidFill>
              <a:latin typeface="Arial" panose="020B0604020202020204" pitchFamily="34" charset="0"/>
              <a:cs typeface="Arial" panose="020B0604020202020204" pitchFamily="34" charset="0"/>
            </a:endParaRPr>
          </a:p>
          <a:p>
            <a:pPr eaLnBrk="1" hangingPunct="1">
              <a:spcAft>
                <a:spcPts val="600"/>
              </a:spcAft>
              <a:defRPr/>
            </a:pPr>
            <a:r>
              <a:rPr lang="sv-SE" altLang="da-DK" sz="900" b="0" noProof="1">
                <a:solidFill>
                  <a:schemeClr val="tx1"/>
                </a:solidFill>
                <a:latin typeface="Arial" panose="020B0604020202020204" pitchFamily="34" charset="0"/>
                <a:cs typeface="Arial" panose="020B0604020202020204" pitchFamily="34" charset="0"/>
              </a:rPr>
              <a:t>Use the </a:t>
            </a:r>
            <a:r>
              <a:rPr lang="sv-SE" altLang="da-DK" sz="900" b="1" noProof="1">
                <a:solidFill>
                  <a:schemeClr val="tx1"/>
                </a:solidFill>
                <a:latin typeface="Arial" panose="020B0604020202020204" pitchFamily="34" charset="0"/>
                <a:cs typeface="Arial" panose="020B0604020202020204" pitchFamily="34" charset="0"/>
              </a:rPr>
              <a:t>TAB</a:t>
            </a:r>
            <a:r>
              <a:rPr lang="sv-SE" altLang="da-DK" sz="900" b="0" noProof="1">
                <a:solidFill>
                  <a:schemeClr val="tx1"/>
                </a:solidFill>
                <a:latin typeface="Arial" panose="020B0604020202020204" pitchFamily="34" charset="0"/>
                <a:cs typeface="Arial" panose="020B0604020202020204" pitchFamily="34" charset="0"/>
              </a:rPr>
              <a:t>-key</a:t>
            </a:r>
            <a:r>
              <a:rPr lang="sv-SE" altLang="da-DK" sz="900" b="0" baseline="0" noProof="1">
                <a:solidFill>
                  <a:schemeClr val="tx1"/>
                </a:solidFill>
                <a:latin typeface="Arial" panose="020B0604020202020204" pitchFamily="34" charset="0"/>
                <a:cs typeface="Arial" panose="020B0604020202020204" pitchFamily="34" charset="0"/>
              </a:rPr>
              <a:t> to jump through levels. Click </a:t>
            </a:r>
            <a:r>
              <a:rPr lang="sv-SE" altLang="da-DK" sz="900" b="1" baseline="0" noProof="1">
                <a:solidFill>
                  <a:schemeClr val="tx1"/>
                </a:solidFill>
                <a:latin typeface="Arial" panose="020B0604020202020204" pitchFamily="34" charset="0"/>
                <a:cs typeface="Arial" panose="020B0604020202020204" pitchFamily="34" charset="0"/>
              </a:rPr>
              <a:t>ENTER</a:t>
            </a:r>
            <a:r>
              <a:rPr lang="sv-SE" altLang="da-DK" sz="900" b="0" baseline="0" noProof="1">
                <a:solidFill>
                  <a:schemeClr val="tx1"/>
                </a:solidFill>
                <a:latin typeface="Arial" panose="020B0604020202020204" pitchFamily="34" charset="0"/>
                <a:cs typeface="Arial" panose="020B0604020202020204" pitchFamily="34" charset="0"/>
              </a:rPr>
              <a:t>, then </a:t>
            </a:r>
            <a:r>
              <a:rPr lang="sv-SE" altLang="da-DK" sz="900" b="1" baseline="0" noProof="1">
                <a:solidFill>
                  <a:schemeClr val="tx1"/>
                </a:solidFill>
                <a:latin typeface="Arial" panose="020B0604020202020204" pitchFamily="34" charset="0"/>
                <a:cs typeface="Arial" panose="020B0604020202020204" pitchFamily="34" charset="0"/>
              </a:rPr>
              <a:t>TAB</a:t>
            </a:r>
            <a:r>
              <a:rPr lang="sv-SE" altLang="da-DK" sz="900" b="0" baseline="0" noProof="1">
                <a:solidFill>
                  <a:schemeClr val="tx1"/>
                </a:solidFill>
                <a:latin typeface="Arial" panose="020B0604020202020204" pitchFamily="34" charset="0"/>
                <a:cs typeface="Arial" panose="020B0604020202020204" pitchFamily="34" charset="0"/>
              </a:rPr>
              <a:t> to switch from one level to the next level</a:t>
            </a:r>
          </a:p>
          <a:p>
            <a:pPr eaLnBrk="1" hangingPunct="1">
              <a:spcAft>
                <a:spcPts val="600"/>
              </a:spcAft>
              <a:defRPr/>
            </a:pPr>
            <a:r>
              <a:rPr lang="sv-SE" altLang="da-DK" sz="900" b="0" baseline="0" noProof="1">
                <a:solidFill>
                  <a:schemeClr val="tx1"/>
                </a:solidFill>
                <a:latin typeface="Arial" panose="020B0604020202020204" pitchFamily="34" charset="0"/>
                <a:cs typeface="Arial" panose="020B0604020202020204" pitchFamily="34" charset="0"/>
              </a:rPr>
              <a:t>To go back in levels use </a:t>
            </a:r>
            <a:r>
              <a:rPr lang="sv-SE" altLang="da-DK" sz="900" b="1" baseline="0" noProof="1">
                <a:solidFill>
                  <a:schemeClr val="tx1"/>
                </a:solidFill>
                <a:latin typeface="Arial" panose="020B0604020202020204" pitchFamily="34" charset="0"/>
                <a:cs typeface="Arial" panose="020B0604020202020204" pitchFamily="34" charset="0"/>
              </a:rPr>
              <a:t>SHIFT-TAB</a:t>
            </a:r>
            <a:endParaRPr lang="sv-SE" sz="900" b="1" noProof="1">
              <a:solidFill>
                <a:schemeClr val="tx1"/>
              </a:solidFill>
              <a:latin typeface="Arial" panose="020B0604020202020204" pitchFamily="34" charset="0"/>
              <a:cs typeface="Arial" panose="020B0604020202020204" pitchFamily="34" charset="0"/>
            </a:endParaRPr>
          </a:p>
          <a:p>
            <a:pPr eaLnBrk="1" hangingPunct="1">
              <a:spcAft>
                <a:spcPts val="600"/>
              </a:spcAft>
              <a:defRPr/>
            </a:pPr>
            <a:r>
              <a:rPr lang="sv-SE" sz="900" noProof="1">
                <a:solidFill>
                  <a:schemeClr val="tx1"/>
                </a:solidFill>
                <a:latin typeface="Arial" panose="020B0604020202020204" pitchFamily="34" charset="0"/>
                <a:cs typeface="Arial" panose="020B0604020202020204" pitchFamily="34" charset="0"/>
              </a:rPr>
              <a:t>Alternatively, </a:t>
            </a:r>
            <a:r>
              <a:rPr lang="sv-SE" sz="900" b="1" noProof="1">
                <a:solidFill>
                  <a:schemeClr val="tx1"/>
                </a:solidFill>
                <a:latin typeface="Arial" panose="020B0604020202020204" pitchFamily="34" charset="0"/>
                <a:cs typeface="Arial" panose="020B0604020202020204" pitchFamily="34" charset="0"/>
              </a:rPr>
              <a:t>Increase</a:t>
            </a:r>
            <a:r>
              <a:rPr lang="sv-SE" sz="900" baseline="0" noProof="1">
                <a:solidFill>
                  <a:schemeClr val="tx1"/>
                </a:solidFill>
                <a:latin typeface="Arial" panose="020B0604020202020204" pitchFamily="34" charset="0"/>
                <a:cs typeface="Arial" panose="020B0604020202020204" pitchFamily="34" charset="0"/>
              </a:rPr>
              <a:t> and </a:t>
            </a:r>
            <a:r>
              <a:rPr lang="sv-SE" sz="900" b="1" baseline="0" noProof="1">
                <a:solidFill>
                  <a:schemeClr val="tx1"/>
                </a:solidFill>
                <a:latin typeface="Arial" panose="020B0604020202020204" pitchFamily="34" charset="0"/>
                <a:cs typeface="Arial" panose="020B0604020202020204" pitchFamily="34" charset="0"/>
              </a:rPr>
              <a:t>Decrease</a:t>
            </a:r>
            <a:br>
              <a:rPr lang="sv-SE" sz="900" b="1" baseline="0" noProof="1">
                <a:solidFill>
                  <a:schemeClr val="tx1"/>
                </a:solidFill>
                <a:latin typeface="Arial" panose="020B0604020202020204" pitchFamily="34" charset="0"/>
                <a:cs typeface="Arial" panose="020B0604020202020204" pitchFamily="34" charset="0"/>
              </a:rPr>
            </a:br>
            <a:r>
              <a:rPr lang="sv-SE" sz="900" baseline="0" noProof="1">
                <a:solidFill>
                  <a:schemeClr val="tx1"/>
                </a:solidFill>
                <a:latin typeface="Arial" panose="020B0604020202020204" pitchFamily="34" charset="0"/>
                <a:cs typeface="Arial" panose="020B0604020202020204" pitchFamily="34" charset="0"/>
              </a:rPr>
              <a:t>list level can be used</a:t>
            </a:r>
          </a:p>
          <a:p>
            <a:pPr eaLnBrk="1" hangingPunct="1">
              <a:spcBef>
                <a:spcPts val="1200"/>
              </a:spcBef>
              <a:spcAft>
                <a:spcPts val="600"/>
              </a:spcAft>
              <a:defRPr/>
            </a:pPr>
            <a:r>
              <a:rPr lang="sv-SE" sz="900" b="1" noProof="0" dirty="0" err="1">
                <a:solidFill>
                  <a:srgbClr val="000000"/>
                </a:solidFill>
                <a:latin typeface="Arial" panose="020B0604020202020204" pitchFamily="34" charset="0"/>
                <a:ea typeface="Times New Roman" panose="02020603050405020304" pitchFamily="18" charset="0"/>
              </a:rPr>
              <a:t>Insert</a:t>
            </a:r>
            <a:r>
              <a:rPr lang="sv-SE" sz="900" b="1" dirty="0">
                <a:solidFill>
                  <a:srgbClr val="000000"/>
                </a:solidFill>
                <a:latin typeface="Arial" panose="020B0604020202020204" pitchFamily="34" charset="0"/>
                <a:ea typeface="Times New Roman" panose="02020603050405020304" pitchFamily="18" charset="0"/>
              </a:rPr>
              <a:t> a New </a:t>
            </a:r>
            <a:r>
              <a:rPr lang="sv-SE" sz="900" b="1" dirty="0" err="1">
                <a:solidFill>
                  <a:srgbClr val="000000"/>
                </a:solidFill>
                <a:latin typeface="Arial" panose="020B0604020202020204" pitchFamily="34" charset="0"/>
                <a:ea typeface="Times New Roman" panose="02020603050405020304" pitchFamily="18" charset="0"/>
              </a:rPr>
              <a:t>Slide</a:t>
            </a:r>
            <a:endParaRPr lang="sv-SE" sz="900" b="1" noProof="1">
              <a:solidFill>
                <a:schemeClr val="tx1"/>
              </a:solidFill>
              <a:latin typeface="Arial" panose="020B0604020202020204" pitchFamily="34" charset="0"/>
              <a:cs typeface="Arial" panose="020B0604020202020204" pitchFamily="34" charset="0"/>
            </a:endParaRPr>
          </a:p>
          <a:p>
            <a:pPr eaLnBrk="1" hangingPunct="1">
              <a:spcAft>
                <a:spcPts val="600"/>
              </a:spcAft>
              <a:defRPr/>
            </a:pPr>
            <a:r>
              <a:rPr lang="sv-SE" altLang="da-DK" sz="900" b="1" noProof="1">
                <a:solidFill>
                  <a:schemeClr val="tx1"/>
                </a:solidFill>
                <a:latin typeface="Arial" panose="020B0604020202020204" pitchFamily="34" charset="0"/>
                <a:cs typeface="Arial" panose="020B0604020202020204" pitchFamily="34" charset="0"/>
              </a:rPr>
              <a:t>1. </a:t>
            </a:r>
            <a:r>
              <a:rPr lang="sv-SE" altLang="da-DK" sz="900" noProof="1">
                <a:solidFill>
                  <a:schemeClr val="tx1"/>
                </a:solidFill>
                <a:latin typeface="Arial" panose="020B0604020202020204" pitchFamily="34" charset="0"/>
                <a:cs typeface="Arial" panose="020B0604020202020204" pitchFamily="34" charset="0"/>
              </a:rPr>
              <a:t>Click on the </a:t>
            </a:r>
            <a:r>
              <a:rPr lang="sv-SE" altLang="da-DK" sz="900" b="1" noProof="1">
                <a:solidFill>
                  <a:schemeClr val="tx1"/>
                </a:solidFill>
                <a:latin typeface="Arial" panose="020B0604020202020204" pitchFamily="34" charset="0"/>
                <a:cs typeface="Arial" panose="020B0604020202020204" pitchFamily="34" charset="0"/>
              </a:rPr>
              <a:t>Home </a:t>
            </a:r>
            <a:r>
              <a:rPr lang="sv-SE" altLang="da-DK" sz="900" b="0" noProof="1">
                <a:solidFill>
                  <a:schemeClr val="tx1"/>
                </a:solidFill>
                <a:latin typeface="Arial" panose="020B0604020202020204" pitchFamily="34" charset="0"/>
                <a:cs typeface="Arial" panose="020B0604020202020204" pitchFamily="34" charset="0"/>
              </a:rPr>
              <a:t>tab</a:t>
            </a:r>
            <a:endParaRPr lang="sv-SE" altLang="da-DK" sz="900" b="0" strike="sngStrike" noProof="1">
              <a:solidFill>
                <a:schemeClr val="tx1"/>
              </a:solidFill>
              <a:latin typeface="Arial" panose="020B0604020202020204" pitchFamily="34" charset="0"/>
              <a:cs typeface="Arial" panose="020B0604020202020204" pitchFamily="34" charset="0"/>
            </a:endParaRPr>
          </a:p>
          <a:p>
            <a:pPr eaLnBrk="1" hangingPunct="1">
              <a:spcAft>
                <a:spcPts val="600"/>
              </a:spcAft>
              <a:defRPr/>
            </a:pPr>
            <a:r>
              <a:rPr lang="sv-SE" altLang="da-DK" sz="900" b="1" noProof="1">
                <a:solidFill>
                  <a:schemeClr val="tx1"/>
                </a:solidFill>
                <a:latin typeface="Arial" panose="020B0604020202020204" pitchFamily="34" charset="0"/>
                <a:cs typeface="Arial" panose="020B0604020202020204" pitchFamily="34" charset="0"/>
              </a:rPr>
              <a:t>2. </a:t>
            </a:r>
            <a:r>
              <a:rPr lang="sv-SE" altLang="da-DK" sz="900" noProof="1">
                <a:solidFill>
                  <a:schemeClr val="tx1"/>
                </a:solidFill>
                <a:latin typeface="Arial" panose="020B0604020202020204" pitchFamily="34" charset="0"/>
                <a:cs typeface="Arial" panose="020B0604020202020204" pitchFamily="34" charset="0"/>
              </a:rPr>
              <a:t>Click on the </a:t>
            </a:r>
            <a:r>
              <a:rPr lang="sv-SE" altLang="da-DK" sz="900" b="1" baseline="0" noProof="1">
                <a:solidFill>
                  <a:schemeClr val="tx1"/>
                </a:solidFill>
                <a:latin typeface="Arial" panose="020B0604020202020204" pitchFamily="34" charset="0"/>
                <a:cs typeface="Arial" panose="020B0604020202020204" pitchFamily="34" charset="0"/>
              </a:rPr>
              <a:t>New Slide </a:t>
            </a:r>
            <a:r>
              <a:rPr lang="sv-SE" altLang="da-DK" sz="900" noProof="1">
                <a:solidFill>
                  <a:schemeClr val="tx1"/>
                </a:solidFill>
                <a:latin typeface="Arial" panose="020B0604020202020204" pitchFamily="34" charset="0"/>
                <a:cs typeface="Arial" panose="020B0604020202020204" pitchFamily="34" charset="0"/>
              </a:rPr>
              <a:t>to insert </a:t>
            </a:r>
            <a:br>
              <a:rPr lang="sv-SE" altLang="da-DK" sz="900" noProof="1">
                <a:solidFill>
                  <a:schemeClr val="tx1"/>
                </a:solidFill>
                <a:latin typeface="Arial" panose="020B0604020202020204" pitchFamily="34" charset="0"/>
                <a:cs typeface="Arial" panose="020B0604020202020204" pitchFamily="34" charset="0"/>
              </a:rPr>
            </a:br>
            <a:r>
              <a:rPr lang="sv-SE" altLang="da-DK" sz="900" noProof="1">
                <a:solidFill>
                  <a:schemeClr val="tx1"/>
                </a:solidFill>
                <a:latin typeface="Arial" panose="020B0604020202020204" pitchFamily="34" charset="0"/>
                <a:cs typeface="Arial" panose="020B0604020202020204" pitchFamily="34" charset="0"/>
              </a:rPr>
              <a:t>new slide</a:t>
            </a:r>
          </a:p>
          <a:p>
            <a:pPr eaLnBrk="1" hangingPunct="1">
              <a:spcBef>
                <a:spcPts val="1200"/>
              </a:spcBef>
              <a:spcAft>
                <a:spcPts val="600"/>
              </a:spcAft>
              <a:defRPr/>
            </a:pPr>
            <a:r>
              <a:rPr lang="sv-SE" sz="900" b="1" dirty="0">
                <a:solidFill>
                  <a:srgbClr val="000000"/>
                </a:solidFill>
                <a:latin typeface="Arial" panose="020B0604020202020204" pitchFamily="34" charset="0"/>
                <a:ea typeface="Times New Roman" panose="02020603050405020304" pitchFamily="18" charset="0"/>
              </a:rPr>
              <a:t>Change </a:t>
            </a:r>
            <a:r>
              <a:rPr lang="sv-SE" sz="900" b="1" dirty="0" err="1">
                <a:solidFill>
                  <a:srgbClr val="000000"/>
                </a:solidFill>
                <a:latin typeface="Arial" panose="020B0604020202020204" pitchFamily="34" charset="0"/>
                <a:ea typeface="Times New Roman" panose="02020603050405020304" pitchFamily="18" charset="0"/>
              </a:rPr>
              <a:t>Slide</a:t>
            </a:r>
            <a:r>
              <a:rPr lang="sv-SE" sz="900" b="1" dirty="0">
                <a:solidFill>
                  <a:srgbClr val="000000"/>
                </a:solidFill>
                <a:latin typeface="Arial" panose="020B0604020202020204" pitchFamily="34" charset="0"/>
                <a:ea typeface="Times New Roman" panose="02020603050405020304" pitchFamily="18" charset="0"/>
              </a:rPr>
              <a:t> Layout</a:t>
            </a:r>
            <a:endParaRPr lang="sv-SE" altLang="da-DK" sz="900" noProof="1">
              <a:solidFill>
                <a:schemeClr val="tx1"/>
              </a:solidFill>
              <a:latin typeface="Arial" panose="020B0604020202020204" pitchFamily="34" charset="0"/>
              <a:cs typeface="Arial" panose="020B0604020202020204" pitchFamily="34" charset="0"/>
            </a:endParaRPr>
          </a:p>
          <a:p>
            <a:pPr marL="0" indent="0">
              <a:spcAft>
                <a:spcPts val="600"/>
              </a:spcAft>
              <a:buFont typeface="+mj-lt"/>
              <a:buNone/>
            </a:pPr>
            <a:r>
              <a:rPr lang="sv-SE" sz="900" b="1" dirty="0">
                <a:solidFill>
                  <a:srgbClr val="000000"/>
                </a:solidFill>
                <a:latin typeface="Arial" panose="020B0604020202020204" pitchFamily="34" charset="0"/>
                <a:ea typeface="Times New Roman" panose="02020603050405020304" pitchFamily="18" charset="0"/>
              </a:rPr>
              <a:t>1</a:t>
            </a:r>
            <a:r>
              <a:rPr lang="sv-SE" sz="900" b="1" noProof="0" dirty="0">
                <a:solidFill>
                  <a:srgbClr val="000000"/>
                </a:solidFill>
                <a:latin typeface="Arial" panose="020B0604020202020204" pitchFamily="34" charset="0"/>
                <a:ea typeface="Times New Roman" panose="02020603050405020304" pitchFamily="18" charset="0"/>
              </a:rPr>
              <a:t>. </a:t>
            </a:r>
            <a:r>
              <a:rPr lang="sv-SE" sz="900" noProof="0" dirty="0" err="1">
                <a:solidFill>
                  <a:srgbClr val="000000"/>
                </a:solidFill>
                <a:latin typeface="Arial" panose="020B0604020202020204" pitchFamily="34" charset="0"/>
                <a:ea typeface="Times New Roman" panose="02020603050405020304" pitchFamily="18" charset="0"/>
              </a:rPr>
              <a:t>Click</a:t>
            </a:r>
            <a:r>
              <a:rPr lang="sv-SE" sz="900" noProof="0" dirty="0">
                <a:solidFill>
                  <a:srgbClr val="000000"/>
                </a:solidFill>
                <a:latin typeface="Arial" panose="020B0604020202020204" pitchFamily="34" charset="0"/>
                <a:ea typeface="Times New Roman" panose="02020603050405020304" pitchFamily="18" charset="0"/>
              </a:rPr>
              <a:t> on the </a:t>
            </a:r>
            <a:r>
              <a:rPr lang="sv-SE" sz="900" noProof="0" dirty="0" err="1">
                <a:solidFill>
                  <a:srgbClr val="000000"/>
                </a:solidFill>
                <a:latin typeface="Arial" panose="020B0604020202020204" pitchFamily="34" charset="0"/>
                <a:ea typeface="Times New Roman" panose="02020603050405020304" pitchFamily="18" charset="0"/>
              </a:rPr>
              <a:t>arrow</a:t>
            </a:r>
            <a:r>
              <a:rPr lang="sv-SE" sz="900" noProof="0" dirty="0">
                <a:solidFill>
                  <a:srgbClr val="000000"/>
                </a:solidFill>
                <a:latin typeface="Arial" panose="020B0604020202020204" pitchFamily="34" charset="0"/>
                <a:ea typeface="Times New Roman" panose="02020603050405020304" pitchFamily="18" charset="0"/>
              </a:rPr>
              <a:t> </a:t>
            </a:r>
            <a:r>
              <a:rPr lang="sv-SE" sz="900" noProof="0" dirty="0" err="1">
                <a:solidFill>
                  <a:srgbClr val="000000"/>
                </a:solidFill>
                <a:latin typeface="Arial" panose="020B0604020202020204" pitchFamily="34" charset="0"/>
                <a:ea typeface="Times New Roman" panose="02020603050405020304" pitchFamily="18" charset="0"/>
              </a:rPr>
              <a:t>next</a:t>
            </a:r>
            <a:r>
              <a:rPr lang="sv-SE" sz="900" noProof="0" dirty="0">
                <a:solidFill>
                  <a:srgbClr val="000000"/>
                </a:solidFill>
                <a:latin typeface="Arial" panose="020B0604020202020204" pitchFamily="34" charset="0"/>
                <a:ea typeface="Times New Roman" panose="02020603050405020304" pitchFamily="18" charset="0"/>
              </a:rPr>
              <a:t> to </a:t>
            </a:r>
            <a:r>
              <a:rPr lang="sv-SE" sz="900" b="1" noProof="0" dirty="0">
                <a:solidFill>
                  <a:srgbClr val="000000"/>
                </a:solidFill>
                <a:latin typeface="Arial" panose="020B0604020202020204" pitchFamily="34" charset="0"/>
                <a:ea typeface="Times New Roman" panose="02020603050405020304" pitchFamily="18" charset="0"/>
              </a:rPr>
              <a:t>Layout</a:t>
            </a:r>
            <a:br>
              <a:rPr lang="sv-SE" sz="900" b="1" noProof="0" dirty="0">
                <a:solidFill>
                  <a:srgbClr val="000000"/>
                </a:solidFill>
                <a:latin typeface="Arial" panose="020B0604020202020204" pitchFamily="34" charset="0"/>
                <a:ea typeface="Times New Roman" panose="02020603050405020304" pitchFamily="18" charset="0"/>
              </a:rPr>
            </a:br>
            <a:r>
              <a:rPr lang="sv-SE" sz="900" noProof="0" dirty="0">
                <a:solidFill>
                  <a:srgbClr val="000000"/>
                </a:solidFill>
                <a:latin typeface="Arial" panose="020B0604020202020204" pitchFamily="34" charset="0"/>
                <a:ea typeface="Times New Roman" panose="02020603050405020304" pitchFamily="18" charset="0"/>
              </a:rPr>
              <a:t>to </a:t>
            </a:r>
            <a:r>
              <a:rPr lang="sv-SE" sz="900" noProof="0" dirty="0" err="1">
                <a:solidFill>
                  <a:srgbClr val="000000"/>
                </a:solidFill>
                <a:latin typeface="Arial" panose="020B0604020202020204" pitchFamily="34" charset="0"/>
                <a:ea typeface="Times New Roman" panose="02020603050405020304" pitchFamily="18" charset="0"/>
              </a:rPr>
              <a:t>view</a:t>
            </a:r>
            <a:r>
              <a:rPr lang="sv-SE" sz="900" noProof="0" dirty="0">
                <a:solidFill>
                  <a:srgbClr val="000000"/>
                </a:solidFill>
                <a:latin typeface="Arial" panose="020B0604020202020204" pitchFamily="34" charset="0"/>
                <a:ea typeface="Times New Roman" panose="02020603050405020304" pitchFamily="18" charset="0"/>
              </a:rPr>
              <a:t> a </a:t>
            </a:r>
            <a:r>
              <a:rPr lang="sv-SE" sz="900" noProof="0" dirty="0" err="1">
                <a:solidFill>
                  <a:srgbClr val="000000"/>
                </a:solidFill>
                <a:latin typeface="Arial" panose="020B0604020202020204" pitchFamily="34" charset="0"/>
                <a:ea typeface="Times New Roman" panose="02020603050405020304" pitchFamily="18" charset="0"/>
              </a:rPr>
              <a:t>dropdown</a:t>
            </a:r>
            <a:r>
              <a:rPr lang="sv-SE" sz="900" noProof="0" dirty="0">
                <a:solidFill>
                  <a:srgbClr val="000000"/>
                </a:solidFill>
                <a:latin typeface="Arial" panose="020B0604020202020204" pitchFamily="34" charset="0"/>
                <a:ea typeface="Times New Roman" panose="02020603050405020304" pitchFamily="18" charset="0"/>
              </a:rPr>
              <a:t> </a:t>
            </a:r>
            <a:r>
              <a:rPr lang="sv-SE" sz="900" noProof="0" dirty="0" err="1">
                <a:solidFill>
                  <a:srgbClr val="000000"/>
                </a:solidFill>
                <a:latin typeface="Arial" panose="020B0604020202020204" pitchFamily="34" charset="0"/>
                <a:ea typeface="Times New Roman" panose="02020603050405020304" pitchFamily="18" charset="0"/>
              </a:rPr>
              <a:t>menu</a:t>
            </a:r>
            <a:r>
              <a:rPr lang="sv-SE" sz="900" noProof="0" dirty="0">
                <a:solidFill>
                  <a:srgbClr val="000000"/>
                </a:solidFill>
                <a:latin typeface="Arial" panose="020B0604020202020204" pitchFamily="34" charset="0"/>
                <a:ea typeface="Times New Roman" panose="02020603050405020304" pitchFamily="18" charset="0"/>
              </a:rPr>
              <a:t> </a:t>
            </a:r>
            <a:r>
              <a:rPr lang="sv-SE" sz="900" noProof="0" dirty="0" err="1">
                <a:solidFill>
                  <a:srgbClr val="000000"/>
                </a:solidFill>
                <a:latin typeface="Arial" panose="020B0604020202020204" pitchFamily="34" charset="0"/>
                <a:ea typeface="Times New Roman" panose="02020603050405020304" pitchFamily="18" charset="0"/>
              </a:rPr>
              <a:t>of</a:t>
            </a:r>
            <a:r>
              <a:rPr lang="sv-SE" sz="900" noProof="0" dirty="0">
                <a:solidFill>
                  <a:srgbClr val="000000"/>
                </a:solidFill>
                <a:latin typeface="Arial" panose="020B0604020202020204" pitchFamily="34" charset="0"/>
                <a:ea typeface="Times New Roman" panose="02020603050405020304" pitchFamily="18" charset="0"/>
              </a:rPr>
              <a:t> </a:t>
            </a:r>
            <a:r>
              <a:rPr lang="sv-SE" sz="900" noProof="0" dirty="0" err="1">
                <a:solidFill>
                  <a:srgbClr val="000000"/>
                </a:solidFill>
                <a:latin typeface="Arial" panose="020B0604020202020204" pitchFamily="34" charset="0"/>
                <a:ea typeface="Times New Roman" panose="02020603050405020304" pitchFamily="18" charset="0"/>
              </a:rPr>
              <a:t>possible</a:t>
            </a:r>
            <a:r>
              <a:rPr lang="sv-SE" sz="900" noProof="0" dirty="0">
                <a:solidFill>
                  <a:srgbClr val="000000"/>
                </a:solidFill>
                <a:latin typeface="Arial" panose="020B0604020202020204" pitchFamily="34" charset="0"/>
                <a:ea typeface="Times New Roman" panose="02020603050405020304" pitchFamily="18" charset="0"/>
              </a:rPr>
              <a:t> </a:t>
            </a:r>
            <a:br>
              <a:rPr lang="sv-SE" sz="900" noProof="0" dirty="0">
                <a:solidFill>
                  <a:srgbClr val="000000"/>
                </a:solidFill>
                <a:latin typeface="Arial" panose="020B0604020202020204" pitchFamily="34" charset="0"/>
                <a:ea typeface="Times New Roman" panose="02020603050405020304" pitchFamily="18" charset="0"/>
              </a:rPr>
            </a:br>
            <a:r>
              <a:rPr lang="sv-SE" sz="900" noProof="0" dirty="0" err="1">
                <a:solidFill>
                  <a:srgbClr val="000000"/>
                </a:solidFill>
                <a:latin typeface="Arial" panose="020B0604020202020204" pitchFamily="34" charset="0"/>
                <a:ea typeface="Times New Roman" panose="02020603050405020304" pitchFamily="18" charset="0"/>
              </a:rPr>
              <a:t>lide</a:t>
            </a:r>
            <a:r>
              <a:rPr lang="sv-SE" sz="900" noProof="0" dirty="0">
                <a:solidFill>
                  <a:srgbClr val="000000"/>
                </a:solidFill>
                <a:latin typeface="Arial" panose="020B0604020202020204" pitchFamily="34" charset="0"/>
                <a:ea typeface="Times New Roman" panose="02020603050405020304" pitchFamily="18" charset="0"/>
              </a:rPr>
              <a:t> layouts</a:t>
            </a:r>
            <a:endParaRPr lang="sv-SE" sz="900" noProof="0" dirty="0">
              <a:latin typeface="Times New Roman" panose="02020603050405020304" pitchFamily="18" charset="0"/>
              <a:ea typeface="Times New Roman" panose="02020603050405020304" pitchFamily="18" charset="0"/>
            </a:endParaRPr>
          </a:p>
          <a:p>
            <a:pPr marL="0" indent="0">
              <a:spcAft>
                <a:spcPts val="0"/>
              </a:spcAft>
              <a:buFont typeface="+mj-lt"/>
              <a:buNone/>
            </a:pPr>
            <a:r>
              <a:rPr lang="sv-SE" sz="900" b="1" noProof="0" dirty="0">
                <a:solidFill>
                  <a:srgbClr val="000000"/>
                </a:solidFill>
                <a:latin typeface="Arial" panose="020B0604020202020204" pitchFamily="34" charset="0"/>
                <a:ea typeface="Times New Roman" panose="02020603050405020304" pitchFamily="18" charset="0"/>
              </a:rPr>
              <a:t>2. </a:t>
            </a:r>
            <a:r>
              <a:rPr lang="sv-SE" sz="900" noProof="0" dirty="0" err="1">
                <a:solidFill>
                  <a:srgbClr val="000000"/>
                </a:solidFill>
                <a:latin typeface="Arial" panose="020B0604020202020204" pitchFamily="34" charset="0"/>
                <a:ea typeface="Times New Roman" panose="02020603050405020304" pitchFamily="18" charset="0"/>
              </a:rPr>
              <a:t>Click</a:t>
            </a:r>
            <a:r>
              <a:rPr lang="sv-SE" sz="900" noProof="0" dirty="0">
                <a:solidFill>
                  <a:srgbClr val="000000"/>
                </a:solidFill>
                <a:latin typeface="Arial" panose="020B0604020202020204" pitchFamily="34" charset="0"/>
                <a:ea typeface="Times New Roman" panose="02020603050405020304" pitchFamily="18" charset="0"/>
              </a:rPr>
              <a:t> on the layout </a:t>
            </a:r>
            <a:r>
              <a:rPr lang="sv-SE" sz="900" noProof="0" dirty="0" err="1">
                <a:solidFill>
                  <a:srgbClr val="000000"/>
                </a:solidFill>
                <a:latin typeface="Arial" panose="020B0604020202020204" pitchFamily="34" charset="0"/>
                <a:ea typeface="Times New Roman" panose="02020603050405020304" pitchFamily="18" charset="0"/>
              </a:rPr>
              <a:t>you</a:t>
            </a:r>
            <a:r>
              <a:rPr lang="sv-SE" sz="900" noProof="0" dirty="0">
                <a:solidFill>
                  <a:srgbClr val="000000"/>
                </a:solidFill>
                <a:latin typeface="Arial" panose="020B0604020202020204" pitchFamily="34" charset="0"/>
                <a:ea typeface="Times New Roman" panose="02020603050405020304" pitchFamily="18" charset="0"/>
              </a:rPr>
              <a:t> </a:t>
            </a:r>
            <a:r>
              <a:rPr lang="sv-SE" sz="900" noProof="0" dirty="0" err="1">
                <a:solidFill>
                  <a:srgbClr val="000000"/>
                </a:solidFill>
                <a:latin typeface="Arial" panose="020B0604020202020204" pitchFamily="34" charset="0"/>
                <a:ea typeface="Times New Roman" panose="02020603050405020304" pitchFamily="18" charset="0"/>
              </a:rPr>
              <a:t>prefer</a:t>
            </a:r>
            <a:r>
              <a:rPr lang="sv-SE" sz="900" noProof="0" dirty="0">
                <a:solidFill>
                  <a:srgbClr val="000000"/>
                </a:solidFill>
                <a:latin typeface="Arial" panose="020B0604020202020204" pitchFamily="34" charset="0"/>
                <a:ea typeface="Times New Roman" panose="02020603050405020304" pitchFamily="18" charset="0"/>
              </a:rPr>
              <a:t> and it</a:t>
            </a:r>
            <a:br>
              <a:rPr lang="sv-SE" sz="900" noProof="0" dirty="0">
                <a:solidFill>
                  <a:srgbClr val="000000"/>
                </a:solidFill>
                <a:latin typeface="Arial" panose="020B0604020202020204" pitchFamily="34" charset="0"/>
                <a:ea typeface="Times New Roman" panose="02020603050405020304" pitchFamily="18" charset="0"/>
              </a:rPr>
            </a:br>
            <a:r>
              <a:rPr lang="sv-SE" sz="900" noProof="0" dirty="0" err="1">
                <a:solidFill>
                  <a:srgbClr val="000000"/>
                </a:solidFill>
                <a:latin typeface="Arial" panose="020B0604020202020204" pitchFamily="34" charset="0"/>
                <a:ea typeface="Times New Roman" panose="02020603050405020304" pitchFamily="18" charset="0"/>
              </a:rPr>
              <a:t>will</a:t>
            </a:r>
            <a:r>
              <a:rPr lang="sv-SE" sz="900" noProof="0" dirty="0">
                <a:solidFill>
                  <a:srgbClr val="000000"/>
                </a:solidFill>
                <a:latin typeface="Arial" panose="020B0604020202020204" pitchFamily="34" charset="0"/>
                <a:ea typeface="Times New Roman" panose="02020603050405020304" pitchFamily="18" charset="0"/>
              </a:rPr>
              <a:t> be </a:t>
            </a:r>
            <a:r>
              <a:rPr lang="sv-SE" sz="900" noProof="0" dirty="0" err="1">
                <a:solidFill>
                  <a:srgbClr val="000000"/>
                </a:solidFill>
                <a:latin typeface="Arial" panose="020B0604020202020204" pitchFamily="34" charset="0"/>
                <a:ea typeface="Times New Roman" panose="02020603050405020304" pitchFamily="18" charset="0"/>
              </a:rPr>
              <a:t>applied</a:t>
            </a:r>
            <a:r>
              <a:rPr lang="sv-SE" sz="900" noProof="0" dirty="0">
                <a:solidFill>
                  <a:srgbClr val="000000"/>
                </a:solidFill>
                <a:latin typeface="Arial" panose="020B0604020202020204" pitchFamily="34" charset="0"/>
                <a:ea typeface="Times New Roman" panose="02020603050405020304" pitchFamily="18" charset="0"/>
              </a:rPr>
              <a:t> to the new </a:t>
            </a:r>
            <a:r>
              <a:rPr lang="sv-SE" sz="900" noProof="0" dirty="0" err="1">
                <a:solidFill>
                  <a:srgbClr val="000000"/>
                </a:solidFill>
                <a:latin typeface="Arial" panose="020B0604020202020204" pitchFamily="34" charset="0"/>
                <a:ea typeface="Times New Roman" panose="02020603050405020304" pitchFamily="18" charset="0"/>
              </a:rPr>
              <a:t>slide</a:t>
            </a:r>
            <a:endParaRPr lang="sv-SE" sz="900" noProof="0" dirty="0">
              <a:solidFill>
                <a:srgbClr val="000000"/>
              </a:solidFill>
              <a:latin typeface="Arial" panose="020B0604020202020204" pitchFamily="34" charset="0"/>
              <a:ea typeface="Times New Roman" panose="02020603050405020304" pitchFamily="18" charset="0"/>
            </a:endParaRPr>
          </a:p>
          <a:p>
            <a:pPr fontAlgn="auto">
              <a:spcBef>
                <a:spcPts val="1200"/>
              </a:spcBef>
              <a:spcAft>
                <a:spcPts val="600"/>
              </a:spcAft>
              <a:buFont typeface="+mj-lt"/>
              <a:buNone/>
              <a:defRPr/>
            </a:pPr>
            <a:r>
              <a:rPr lang="sv-SE" sz="900" b="1" noProof="1">
                <a:solidFill>
                  <a:schemeClr val="tx1"/>
                </a:solidFill>
                <a:latin typeface="Arial" panose="020B0604020202020204" pitchFamily="34" charset="0"/>
                <a:cs typeface="Arial" panose="020B0604020202020204" pitchFamily="34" charset="0"/>
              </a:rPr>
              <a:t>Reset slide</a:t>
            </a:r>
          </a:p>
          <a:p>
            <a:pPr marL="0" marR="0" indent="0" algn="l" defTabSz="914400" rtl="0" eaLnBrk="1" fontAlgn="auto" latinLnBrk="0" hangingPunct="1">
              <a:lnSpc>
                <a:spcPct val="100000"/>
              </a:lnSpc>
              <a:spcBef>
                <a:spcPts val="0"/>
              </a:spcBef>
              <a:spcAft>
                <a:spcPts val="600"/>
              </a:spcAft>
              <a:buClrTx/>
              <a:buSzTx/>
              <a:buFont typeface="+mj-lt"/>
              <a:buNone/>
              <a:tabLst/>
              <a:defRPr/>
            </a:pPr>
            <a:r>
              <a:rPr lang="sv-SE" altLang="da-DK" sz="900" b="1" noProof="1">
                <a:solidFill>
                  <a:schemeClr val="tx1"/>
                </a:solidFill>
                <a:latin typeface="Arial" panose="020B0604020202020204" pitchFamily="34" charset="0"/>
                <a:cs typeface="Arial" panose="020B0604020202020204" pitchFamily="34" charset="0"/>
              </a:rPr>
              <a:t>1.</a:t>
            </a:r>
            <a:r>
              <a:rPr lang="sv-SE" altLang="da-DK" sz="900" noProof="1">
                <a:solidFill>
                  <a:schemeClr val="tx1"/>
                </a:solidFill>
                <a:latin typeface="Arial" panose="020B0604020202020204" pitchFamily="34" charset="0"/>
                <a:cs typeface="Arial" panose="020B0604020202020204" pitchFamily="34" charset="0"/>
              </a:rPr>
              <a:t> Click the </a:t>
            </a:r>
            <a:r>
              <a:rPr lang="sv-SE" altLang="da-DK" sz="900" b="1" noProof="1">
                <a:solidFill>
                  <a:schemeClr val="tx1"/>
                </a:solidFill>
                <a:latin typeface="Arial" panose="020B0604020202020204" pitchFamily="34" charset="0"/>
                <a:cs typeface="Arial" panose="020B0604020202020204" pitchFamily="34" charset="0"/>
              </a:rPr>
              <a:t>Home </a:t>
            </a:r>
            <a:r>
              <a:rPr lang="sv-SE" altLang="da-DK" sz="900" b="0" noProof="1">
                <a:solidFill>
                  <a:schemeClr val="tx1"/>
                </a:solidFill>
                <a:latin typeface="Arial" panose="020B0604020202020204" pitchFamily="34" charset="0"/>
                <a:cs typeface="Arial" panose="020B0604020202020204" pitchFamily="34" charset="0"/>
              </a:rPr>
              <a:t>tab</a:t>
            </a:r>
            <a:endParaRPr lang="sv-SE" altLang="da-DK" sz="900" b="0" strike="sngStrike" noProof="1">
              <a:solidFill>
                <a:schemeClr val="tx1"/>
              </a:solidFill>
              <a:latin typeface="Arial" panose="020B0604020202020204" pitchFamily="34" charset="0"/>
              <a:cs typeface="Arial" panose="020B0604020202020204" pitchFamily="34" charset="0"/>
            </a:endParaRPr>
          </a:p>
          <a:p>
            <a:pPr marL="0" marR="0" indent="0" algn="l" defTabSz="914400" rtl="0" eaLnBrk="1" fontAlgn="auto" latinLnBrk="0" hangingPunct="1">
              <a:lnSpc>
                <a:spcPct val="100000"/>
              </a:lnSpc>
              <a:spcBef>
                <a:spcPts val="0"/>
              </a:spcBef>
              <a:spcAft>
                <a:spcPts val="600"/>
              </a:spcAft>
              <a:buClrTx/>
              <a:buSzTx/>
              <a:buFont typeface="+mj-lt"/>
              <a:buNone/>
              <a:tabLst/>
              <a:defRPr/>
            </a:pPr>
            <a:r>
              <a:rPr lang="sv-SE" altLang="da-DK" sz="900" b="1" noProof="1">
                <a:solidFill>
                  <a:schemeClr val="tx1"/>
                </a:solidFill>
                <a:latin typeface="Arial" panose="020B0604020202020204" pitchFamily="34" charset="0"/>
                <a:cs typeface="Arial" panose="020B0604020202020204" pitchFamily="34" charset="0"/>
              </a:rPr>
              <a:t>2.</a:t>
            </a:r>
            <a:r>
              <a:rPr lang="sv-SE" altLang="da-DK" sz="900" noProof="1">
                <a:solidFill>
                  <a:schemeClr val="tx1"/>
                </a:solidFill>
                <a:latin typeface="Arial" panose="020B0604020202020204" pitchFamily="34" charset="0"/>
                <a:cs typeface="Arial" panose="020B0604020202020204" pitchFamily="34" charset="0"/>
              </a:rPr>
              <a:t> Click the </a:t>
            </a:r>
            <a:r>
              <a:rPr lang="sv-SE" altLang="da-DK" sz="900" b="1" baseline="0" noProof="1">
                <a:solidFill>
                  <a:schemeClr val="tx1"/>
                </a:solidFill>
                <a:latin typeface="Arial" panose="020B0604020202020204" pitchFamily="34" charset="0"/>
                <a:cs typeface="Arial" panose="020B0604020202020204" pitchFamily="34" charset="0"/>
              </a:rPr>
              <a:t>Reset </a:t>
            </a:r>
            <a:r>
              <a:rPr lang="sv-SE" altLang="da-DK" sz="900" noProof="1">
                <a:solidFill>
                  <a:schemeClr val="tx1"/>
                </a:solidFill>
                <a:latin typeface="Arial" panose="020B0604020202020204" pitchFamily="34" charset="0"/>
                <a:cs typeface="Arial" panose="020B0604020202020204" pitchFamily="34" charset="0"/>
              </a:rPr>
              <a:t>menu to reset position,</a:t>
            </a:r>
            <a:br>
              <a:rPr lang="sv-SE" altLang="da-DK" sz="900" noProof="1">
                <a:solidFill>
                  <a:schemeClr val="tx1"/>
                </a:solidFill>
                <a:latin typeface="Arial" panose="020B0604020202020204" pitchFamily="34" charset="0"/>
                <a:cs typeface="Arial" panose="020B0604020202020204" pitchFamily="34" charset="0"/>
              </a:rPr>
            </a:br>
            <a:r>
              <a:rPr lang="sv-SE" altLang="da-DK" sz="900" noProof="1">
                <a:solidFill>
                  <a:schemeClr val="tx1"/>
                </a:solidFill>
                <a:latin typeface="Arial" panose="020B0604020202020204" pitchFamily="34" charset="0"/>
                <a:cs typeface="Arial" panose="020B0604020202020204" pitchFamily="34" charset="0"/>
              </a:rPr>
              <a:t>size</a:t>
            </a:r>
            <a:r>
              <a:rPr lang="sv-SE" altLang="da-DK" sz="900" baseline="0" noProof="1">
                <a:solidFill>
                  <a:schemeClr val="tx1"/>
                </a:solidFill>
                <a:latin typeface="Arial" panose="020B0604020202020204" pitchFamily="34" charset="0"/>
                <a:cs typeface="Arial" panose="020B0604020202020204" pitchFamily="34" charset="0"/>
              </a:rPr>
              <a:t> and formatting of the slide placeholders</a:t>
            </a:r>
            <a:br>
              <a:rPr lang="sv-SE" altLang="da-DK" sz="900" baseline="0" noProof="1">
                <a:solidFill>
                  <a:schemeClr val="tx1"/>
                </a:solidFill>
                <a:latin typeface="Arial" panose="020B0604020202020204" pitchFamily="34" charset="0"/>
                <a:cs typeface="Arial" panose="020B0604020202020204" pitchFamily="34" charset="0"/>
              </a:rPr>
            </a:br>
            <a:r>
              <a:rPr lang="sv-SE" altLang="da-DK" sz="900" baseline="0" noProof="1">
                <a:solidFill>
                  <a:schemeClr val="tx1"/>
                </a:solidFill>
                <a:latin typeface="Arial" panose="020B0604020202020204" pitchFamily="34" charset="0"/>
                <a:cs typeface="Arial" panose="020B0604020202020204" pitchFamily="34" charset="0"/>
              </a:rPr>
              <a:t>to their default settings</a:t>
            </a:r>
            <a:endParaRPr lang="sv-SE" sz="900" noProof="1">
              <a:solidFill>
                <a:schemeClr val="tx1"/>
              </a:solidFill>
              <a:latin typeface="Arial" panose="020B0604020202020204" pitchFamily="34" charset="0"/>
              <a:cs typeface="Arial" panose="020B0604020202020204" pitchFamily="34" charset="0"/>
            </a:endParaRPr>
          </a:p>
        </p:txBody>
      </p:sp>
      <p:sp>
        <p:nvSpPr>
          <p:cNvPr id="25" name="Text Box 4"/>
          <p:cNvSpPr txBox="1">
            <a:spLocks noChangeArrowheads="1"/>
          </p:cNvSpPr>
          <p:nvPr userDrawn="1"/>
        </p:nvSpPr>
        <p:spPr bwMode="auto">
          <a:xfrm>
            <a:off x="8956800" y="1806575"/>
            <a:ext cx="2412000" cy="4375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144000" bIns="0" anchor="t" anchorCtr="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defRPr/>
            </a:pPr>
            <a:r>
              <a:rPr lang="sv-SE" sz="900" b="1" noProof="1">
                <a:solidFill>
                  <a:schemeClr val="tx1"/>
                </a:solidFill>
                <a:latin typeface="Arial" panose="020B0604020202020204" pitchFamily="34" charset="0"/>
                <a:cs typeface="Arial" panose="020B0604020202020204" pitchFamily="34" charset="0"/>
              </a:rPr>
              <a:t>Insert picture</a:t>
            </a:r>
          </a:p>
          <a:p>
            <a:pPr marL="0" marR="0" lvl="0" indent="0" algn="l" defTabSz="914400" rtl="0" eaLnBrk="1" fontAlgn="auto" latinLnBrk="0" hangingPunct="1">
              <a:lnSpc>
                <a:spcPct val="100000"/>
              </a:lnSpc>
              <a:spcBef>
                <a:spcPts val="0"/>
              </a:spcBef>
              <a:spcAft>
                <a:spcPts val="600"/>
              </a:spcAft>
              <a:buClrTx/>
              <a:buSzTx/>
              <a:buFontTx/>
              <a:buNone/>
              <a:tabLst/>
              <a:defRPr/>
            </a:pPr>
            <a:r>
              <a:rPr lang="sv-SE" altLang="da-DK" sz="900" b="0" noProof="1">
                <a:solidFill>
                  <a:schemeClr val="tx1"/>
                </a:solidFill>
                <a:latin typeface="Arial" panose="020B0604020202020204" pitchFamily="34" charset="0"/>
                <a:cs typeface="Arial" panose="020B0604020202020204" pitchFamily="34" charset="0"/>
              </a:rPr>
              <a:t>On slides with picture placeholder or any other placeholder, click on the placeholder.</a:t>
            </a:r>
            <a:br>
              <a:rPr lang="sv-SE" altLang="da-DK" sz="900" b="0" noProof="1">
                <a:solidFill>
                  <a:schemeClr val="tx1"/>
                </a:solidFill>
                <a:latin typeface="Arial" panose="020B0604020202020204" pitchFamily="34" charset="0"/>
                <a:cs typeface="Arial" panose="020B0604020202020204" pitchFamily="34" charset="0"/>
              </a:rPr>
            </a:br>
            <a:r>
              <a:rPr lang="sv-SE" altLang="da-DK" sz="900" b="0" noProof="1">
                <a:solidFill>
                  <a:schemeClr val="tx1"/>
                </a:solidFill>
                <a:latin typeface="Arial" panose="020B0604020202020204" pitchFamily="34" charset="0"/>
                <a:cs typeface="Arial" panose="020B0604020202020204" pitchFamily="34" charset="0"/>
              </a:rPr>
              <a:t>Hint: hold down the Shift button and click on the placeholder</a:t>
            </a:r>
            <a:endParaRPr lang="sv-SE" altLang="da-DK" sz="900" noProof="1">
              <a:solidFill>
                <a:schemeClr val="tx1"/>
              </a:solidFill>
              <a:latin typeface="Arial" panose="020B0604020202020204" pitchFamily="34" charset="0"/>
              <a:cs typeface="Arial" panose="020B0604020202020204" pitchFamily="34" charset="0"/>
            </a:endParaRPr>
          </a:p>
          <a:p>
            <a:pPr eaLnBrk="1" hangingPunct="1">
              <a:spcBef>
                <a:spcPts val="1200"/>
              </a:spcBef>
              <a:spcAft>
                <a:spcPts val="600"/>
              </a:spcAft>
              <a:defRPr/>
            </a:pPr>
            <a:r>
              <a:rPr lang="sv-SE" sz="900" b="1" noProof="1">
                <a:solidFill>
                  <a:schemeClr val="tx1"/>
                </a:solidFill>
                <a:latin typeface="Arial" panose="020B0604020202020204" pitchFamily="34" charset="0"/>
                <a:cs typeface="Arial" panose="020B0604020202020204" pitchFamily="34" charset="0"/>
              </a:rPr>
              <a:t>Change picture</a:t>
            </a:r>
          </a:p>
          <a:p>
            <a:pPr eaLnBrk="1" hangingPunct="1">
              <a:spcAft>
                <a:spcPts val="600"/>
              </a:spcAft>
              <a:defRPr/>
            </a:pPr>
            <a:r>
              <a:rPr lang="sv-SE" altLang="da-DK" sz="900" b="1" noProof="1">
                <a:solidFill>
                  <a:schemeClr val="tx1"/>
                </a:solidFill>
                <a:latin typeface="Arial" panose="020B0604020202020204" pitchFamily="34" charset="0"/>
                <a:cs typeface="Arial" panose="020B0604020202020204" pitchFamily="34" charset="0"/>
              </a:rPr>
              <a:t>1. </a:t>
            </a:r>
            <a:r>
              <a:rPr lang="sv-SE" altLang="da-DK" sz="900" b="0" noProof="1">
                <a:solidFill>
                  <a:schemeClr val="tx1"/>
                </a:solidFill>
                <a:latin typeface="Arial" panose="020B0604020202020204" pitchFamily="34" charset="0"/>
                <a:cs typeface="Arial" panose="020B0604020202020204" pitchFamily="34" charset="0"/>
              </a:rPr>
              <a:t>Click </a:t>
            </a:r>
            <a:r>
              <a:rPr lang="sv-SE" altLang="da-DK" sz="900" b="1" noProof="1">
                <a:solidFill>
                  <a:schemeClr val="tx1"/>
                </a:solidFill>
                <a:latin typeface="Arial" panose="020B0604020202020204" pitchFamily="34" charset="0"/>
                <a:cs typeface="Arial" panose="020B0604020202020204" pitchFamily="34" charset="0"/>
              </a:rPr>
              <a:t>Crop</a:t>
            </a:r>
            <a:r>
              <a:rPr lang="sv-SE" altLang="da-DK" sz="900" b="0" noProof="1">
                <a:solidFill>
                  <a:schemeClr val="tx1"/>
                </a:solidFill>
                <a:latin typeface="Arial" panose="020B0604020202020204" pitchFamily="34" charset="0"/>
                <a:cs typeface="Arial" panose="020B0604020202020204" pitchFamily="34" charset="0"/>
              </a:rPr>
              <a:t> to change size or </a:t>
            </a:r>
            <a:br>
              <a:rPr lang="sv-SE" altLang="da-DK" sz="900" b="0" noProof="1">
                <a:solidFill>
                  <a:schemeClr val="tx1"/>
                </a:solidFill>
                <a:latin typeface="Arial" panose="020B0604020202020204" pitchFamily="34" charset="0"/>
                <a:cs typeface="Arial" panose="020B0604020202020204" pitchFamily="34" charset="0"/>
              </a:rPr>
            </a:br>
            <a:r>
              <a:rPr lang="sv-SE" altLang="da-DK" sz="900" b="0" noProof="1">
                <a:solidFill>
                  <a:schemeClr val="tx1"/>
                </a:solidFill>
                <a:latin typeface="Arial" panose="020B0604020202020204" pitchFamily="34" charset="0"/>
                <a:cs typeface="Arial" panose="020B0604020202020204" pitchFamily="34" charset="0"/>
              </a:rPr>
              <a:t>focus of the picture</a:t>
            </a:r>
          </a:p>
          <a:p>
            <a:pPr eaLnBrk="1" hangingPunct="1">
              <a:spcAft>
                <a:spcPts val="600"/>
              </a:spcAft>
              <a:defRPr/>
            </a:pPr>
            <a:r>
              <a:rPr lang="sv-SE" altLang="da-DK" sz="900" b="1" noProof="1">
                <a:solidFill>
                  <a:schemeClr val="tx1"/>
                </a:solidFill>
                <a:latin typeface="Arial" panose="020B0604020202020204" pitchFamily="34" charset="0"/>
                <a:cs typeface="Arial" panose="020B0604020202020204" pitchFamily="34" charset="0"/>
              </a:rPr>
              <a:t>2. </a:t>
            </a:r>
            <a:r>
              <a:rPr lang="sv-SE" altLang="da-DK" sz="900" b="0" noProof="1">
                <a:solidFill>
                  <a:schemeClr val="tx1"/>
                </a:solidFill>
                <a:latin typeface="Arial" panose="020B0604020202020204" pitchFamily="34" charset="0"/>
                <a:cs typeface="Arial" panose="020B0604020202020204" pitchFamily="34" charset="0"/>
              </a:rPr>
              <a:t>If you want to scale the picture, hold </a:t>
            </a:r>
            <a:r>
              <a:rPr lang="sv-SE" altLang="da-DK" sz="900" b="1" noProof="1">
                <a:solidFill>
                  <a:schemeClr val="tx1"/>
                </a:solidFill>
                <a:latin typeface="Arial" panose="020B0604020202020204" pitchFamily="34" charset="0"/>
                <a:cs typeface="Arial" panose="020B0604020202020204" pitchFamily="34" charset="0"/>
              </a:rPr>
              <a:t>SHIFT</a:t>
            </a:r>
            <a:r>
              <a:rPr lang="sv-SE" altLang="da-DK" sz="900" b="0" noProof="1">
                <a:solidFill>
                  <a:schemeClr val="tx1"/>
                </a:solidFill>
                <a:latin typeface="Arial" panose="020B0604020202020204" pitchFamily="34" charset="0"/>
                <a:cs typeface="Arial" panose="020B0604020202020204" pitchFamily="34" charset="0"/>
              </a:rPr>
              <a:t>-key down while dragging the corners of the picture</a:t>
            </a:r>
          </a:p>
          <a:p>
            <a:pPr eaLnBrk="1" hangingPunct="1">
              <a:spcAft>
                <a:spcPts val="600"/>
              </a:spcAft>
              <a:defRPr/>
            </a:pPr>
            <a:r>
              <a:rPr lang="sv-SE" altLang="da-DK" sz="900" b="1" noProof="1">
                <a:solidFill>
                  <a:schemeClr val="tx1"/>
                </a:solidFill>
                <a:latin typeface="Arial" panose="020B0604020202020204" pitchFamily="34" charset="0"/>
                <a:cs typeface="Arial" panose="020B0604020202020204" pitchFamily="34" charset="0"/>
              </a:rPr>
              <a:t>Hint: </a:t>
            </a:r>
            <a:r>
              <a:rPr lang="sv-SE" altLang="da-DK" sz="900" b="0" noProof="1">
                <a:solidFill>
                  <a:schemeClr val="tx1"/>
                </a:solidFill>
                <a:latin typeface="Arial" panose="020B0604020202020204" pitchFamily="34" charset="0"/>
                <a:cs typeface="Arial" panose="020B0604020202020204" pitchFamily="34" charset="0"/>
              </a:rPr>
              <a:t>If you delete the picture and insert a new one, the picture may lie in front of the text or graphic.</a:t>
            </a:r>
            <a:br>
              <a:rPr lang="sv-SE" altLang="da-DK" sz="900" b="0" noProof="1">
                <a:solidFill>
                  <a:schemeClr val="tx1"/>
                </a:solidFill>
                <a:latin typeface="Arial" panose="020B0604020202020204" pitchFamily="34" charset="0"/>
                <a:cs typeface="Arial" panose="020B0604020202020204" pitchFamily="34" charset="0"/>
              </a:rPr>
            </a:br>
            <a:r>
              <a:rPr lang="sv-SE" altLang="da-DK" sz="900" b="0" noProof="1">
                <a:solidFill>
                  <a:schemeClr val="tx1"/>
                </a:solidFill>
                <a:latin typeface="Arial" panose="020B0604020202020204" pitchFamily="34" charset="0"/>
                <a:cs typeface="Arial" panose="020B0604020202020204" pitchFamily="34" charset="0"/>
              </a:rPr>
              <a:t>If this happens, select the picture, right-click and choose </a:t>
            </a:r>
            <a:r>
              <a:rPr lang="sv-SE" altLang="da-DK" sz="900" b="1" noProof="1">
                <a:solidFill>
                  <a:schemeClr val="tx1"/>
                </a:solidFill>
                <a:latin typeface="Arial" panose="020B0604020202020204" pitchFamily="34" charset="0"/>
                <a:cs typeface="Arial" panose="020B0604020202020204" pitchFamily="34" charset="0"/>
              </a:rPr>
              <a:t>Send to Back</a:t>
            </a:r>
            <a:endParaRPr lang="sv-SE" sz="900" b="1" noProof="1">
              <a:solidFill>
                <a:schemeClr val="tx1"/>
              </a:solidFill>
              <a:latin typeface="Arial" panose="020B0604020202020204" pitchFamily="34" charset="0"/>
              <a:cs typeface="Arial" panose="020B0604020202020204" pitchFamily="34" charset="0"/>
            </a:endParaRPr>
          </a:p>
          <a:p>
            <a:pPr eaLnBrk="1" hangingPunct="1">
              <a:spcBef>
                <a:spcPts val="1000"/>
              </a:spcBef>
              <a:spcAft>
                <a:spcPts val="600"/>
              </a:spcAft>
              <a:defRPr/>
            </a:pPr>
            <a:r>
              <a:rPr lang="sv-SE" sz="900" b="1" noProof="1">
                <a:solidFill>
                  <a:schemeClr val="tx1"/>
                </a:solidFill>
                <a:latin typeface="Arial" panose="020B0604020202020204" pitchFamily="34" charset="0"/>
                <a:cs typeface="Arial" panose="020B0604020202020204" pitchFamily="34" charset="0"/>
              </a:rPr>
              <a:t>Change slide number, date and footer</a:t>
            </a:r>
          </a:p>
          <a:p>
            <a:pPr eaLnBrk="1" hangingPunct="1">
              <a:spcAft>
                <a:spcPts val="600"/>
              </a:spcAft>
              <a:defRPr/>
            </a:pPr>
            <a:r>
              <a:rPr lang="sv-SE" altLang="da-DK" sz="900" b="0" noProof="1">
                <a:solidFill>
                  <a:schemeClr val="tx1"/>
                </a:solidFill>
                <a:latin typeface="Arial" panose="020B0604020202020204" pitchFamily="34" charset="0"/>
                <a:cs typeface="Arial" panose="020B0604020202020204" pitchFamily="34" charset="0"/>
              </a:rPr>
              <a:t>Do this at the very end, so you get all the corrections on all slides</a:t>
            </a:r>
          </a:p>
          <a:p>
            <a:pPr eaLnBrk="1" hangingPunct="1">
              <a:spcAft>
                <a:spcPts val="600"/>
              </a:spcAft>
              <a:defRPr/>
            </a:pPr>
            <a:r>
              <a:rPr lang="sv-SE" altLang="da-DK" sz="900" b="1" noProof="1">
                <a:solidFill>
                  <a:schemeClr val="tx1"/>
                </a:solidFill>
                <a:latin typeface="Arial" panose="020B0604020202020204" pitchFamily="34" charset="0"/>
                <a:cs typeface="Arial" panose="020B0604020202020204" pitchFamily="34" charset="0"/>
              </a:rPr>
              <a:t>1. </a:t>
            </a:r>
            <a:r>
              <a:rPr lang="sv-SE" altLang="da-DK" sz="900" b="0" noProof="1">
                <a:solidFill>
                  <a:schemeClr val="tx1"/>
                </a:solidFill>
                <a:latin typeface="Arial" panose="020B0604020202020204" pitchFamily="34" charset="0"/>
                <a:cs typeface="Arial" panose="020B0604020202020204" pitchFamily="34" charset="0"/>
              </a:rPr>
              <a:t>Click the </a:t>
            </a:r>
            <a:r>
              <a:rPr lang="sv-SE" altLang="da-DK" sz="900" b="1" noProof="1">
                <a:solidFill>
                  <a:schemeClr val="tx1"/>
                </a:solidFill>
                <a:latin typeface="Arial" panose="020B0604020202020204" pitchFamily="34" charset="0"/>
                <a:cs typeface="Arial" panose="020B0604020202020204" pitchFamily="34" charset="0"/>
              </a:rPr>
              <a:t>Insert </a:t>
            </a:r>
            <a:r>
              <a:rPr lang="sv-SE" altLang="da-DK" sz="900" b="0" noProof="1">
                <a:solidFill>
                  <a:schemeClr val="tx1"/>
                </a:solidFill>
                <a:latin typeface="Arial" panose="020B0604020202020204" pitchFamily="34" charset="0"/>
                <a:cs typeface="Arial" panose="020B0604020202020204" pitchFamily="34" charset="0"/>
              </a:rPr>
              <a:t>tab</a:t>
            </a:r>
          </a:p>
          <a:p>
            <a:pPr eaLnBrk="1" hangingPunct="1">
              <a:spcAft>
                <a:spcPts val="600"/>
              </a:spcAft>
              <a:defRPr/>
            </a:pPr>
            <a:r>
              <a:rPr lang="sv-SE" altLang="da-DK" sz="900" b="1" noProof="1">
                <a:solidFill>
                  <a:schemeClr val="tx1"/>
                </a:solidFill>
                <a:latin typeface="Arial" panose="020B0604020202020204" pitchFamily="34" charset="0"/>
                <a:cs typeface="Arial" panose="020B0604020202020204" pitchFamily="34" charset="0"/>
              </a:rPr>
              <a:t>2. </a:t>
            </a:r>
            <a:r>
              <a:rPr lang="sv-SE" altLang="da-DK" sz="900" b="0" noProof="1">
                <a:solidFill>
                  <a:schemeClr val="tx1"/>
                </a:solidFill>
                <a:latin typeface="Arial" panose="020B0604020202020204" pitchFamily="34" charset="0"/>
                <a:cs typeface="Arial" panose="020B0604020202020204" pitchFamily="34" charset="0"/>
              </a:rPr>
              <a:t>Click on </a:t>
            </a:r>
            <a:r>
              <a:rPr lang="sv-SE" altLang="da-DK" sz="900" b="1" noProof="1">
                <a:solidFill>
                  <a:schemeClr val="tx1"/>
                </a:solidFill>
                <a:latin typeface="Arial" panose="020B0604020202020204" pitchFamily="34" charset="0"/>
                <a:cs typeface="Arial" panose="020B0604020202020204" pitchFamily="34" charset="0"/>
              </a:rPr>
              <a:t>Header and Footer </a:t>
            </a:r>
            <a:br>
              <a:rPr lang="sv-SE" altLang="da-DK" sz="900" b="0" noProof="1">
                <a:solidFill>
                  <a:schemeClr val="tx1"/>
                </a:solidFill>
                <a:latin typeface="Arial" panose="020B0604020202020204" pitchFamily="34" charset="0"/>
                <a:cs typeface="Arial" panose="020B0604020202020204" pitchFamily="34" charset="0"/>
              </a:rPr>
            </a:br>
            <a:r>
              <a:rPr lang="sv-SE" altLang="da-DK" sz="900" b="0" noProof="1">
                <a:solidFill>
                  <a:schemeClr val="tx1"/>
                </a:solidFill>
                <a:latin typeface="Arial" panose="020B0604020202020204" pitchFamily="34" charset="0"/>
                <a:cs typeface="Arial" panose="020B0604020202020204" pitchFamily="34" charset="0"/>
              </a:rPr>
              <a:t>(write the desired text)</a:t>
            </a:r>
          </a:p>
          <a:p>
            <a:pPr eaLnBrk="1" hangingPunct="1">
              <a:spcAft>
                <a:spcPts val="600"/>
              </a:spcAft>
              <a:defRPr/>
            </a:pPr>
            <a:r>
              <a:rPr lang="sv-SE" altLang="da-DK" sz="900" b="1" noProof="1">
                <a:solidFill>
                  <a:schemeClr val="tx1"/>
                </a:solidFill>
                <a:latin typeface="Arial" panose="020B0604020202020204" pitchFamily="34" charset="0"/>
                <a:cs typeface="Arial" panose="020B0604020202020204" pitchFamily="34" charset="0"/>
              </a:rPr>
              <a:t>3. </a:t>
            </a:r>
            <a:r>
              <a:rPr lang="sv-SE" altLang="da-DK" sz="900" b="0" noProof="1">
                <a:solidFill>
                  <a:schemeClr val="tx1"/>
                </a:solidFill>
                <a:latin typeface="Arial" panose="020B0604020202020204" pitchFamily="34" charset="0"/>
                <a:cs typeface="Arial" panose="020B0604020202020204" pitchFamily="34" charset="0"/>
              </a:rPr>
              <a:t>Click </a:t>
            </a:r>
            <a:r>
              <a:rPr lang="sv-SE" altLang="da-DK" sz="900" b="1" noProof="1">
                <a:solidFill>
                  <a:schemeClr val="tx1"/>
                </a:solidFill>
                <a:latin typeface="Arial" panose="020B0604020202020204" pitchFamily="34" charset="0"/>
                <a:cs typeface="Arial" panose="020B0604020202020204" pitchFamily="34" charset="0"/>
              </a:rPr>
              <a:t>Apply to All </a:t>
            </a:r>
            <a:r>
              <a:rPr lang="sv-SE" altLang="da-DK" sz="900" b="0" noProof="1">
                <a:solidFill>
                  <a:schemeClr val="tx1"/>
                </a:solidFill>
                <a:latin typeface="Arial" panose="020B0604020202020204" pitchFamily="34" charset="0"/>
                <a:cs typeface="Arial" panose="020B0604020202020204" pitchFamily="34" charset="0"/>
              </a:rPr>
              <a:t>or </a:t>
            </a:r>
            <a:r>
              <a:rPr lang="sv-SE" altLang="da-DK" sz="900" b="1" noProof="1">
                <a:solidFill>
                  <a:schemeClr val="tx1"/>
                </a:solidFill>
                <a:latin typeface="Arial" panose="020B0604020202020204" pitchFamily="34" charset="0"/>
                <a:cs typeface="Arial" panose="020B0604020202020204" pitchFamily="34" charset="0"/>
              </a:rPr>
              <a:t>Apply</a:t>
            </a:r>
            <a:r>
              <a:rPr lang="sv-SE" altLang="da-DK" sz="900" b="0" noProof="1">
                <a:solidFill>
                  <a:schemeClr val="tx1"/>
                </a:solidFill>
                <a:latin typeface="Arial" panose="020B0604020202020204" pitchFamily="34" charset="0"/>
                <a:cs typeface="Arial" panose="020B0604020202020204" pitchFamily="34" charset="0"/>
              </a:rPr>
              <a:t> if </a:t>
            </a:r>
            <a:br>
              <a:rPr lang="sv-SE" altLang="da-DK" sz="900" b="0" noProof="1">
                <a:solidFill>
                  <a:schemeClr val="tx1"/>
                </a:solidFill>
                <a:latin typeface="Arial" panose="020B0604020202020204" pitchFamily="34" charset="0"/>
                <a:cs typeface="Arial" panose="020B0604020202020204" pitchFamily="34" charset="0"/>
              </a:rPr>
            </a:br>
            <a:r>
              <a:rPr lang="sv-SE" altLang="da-DK" sz="900" b="0" noProof="1">
                <a:solidFill>
                  <a:schemeClr val="tx1"/>
                </a:solidFill>
                <a:latin typeface="Arial" panose="020B0604020202020204" pitchFamily="34" charset="0"/>
                <a:cs typeface="Arial" panose="020B0604020202020204" pitchFamily="34" charset="0"/>
              </a:rPr>
              <a:t>only used on one slide</a:t>
            </a:r>
          </a:p>
        </p:txBody>
      </p:sp>
      <p:pic>
        <p:nvPicPr>
          <p:cNvPr id="28" name="1 Increase decrease"/>
          <p:cNvPicPr>
            <a:picLocks noChangeAspect="1"/>
          </p:cNvPicPr>
          <p:nvPr userDrawn="1"/>
        </p:nvPicPr>
        <p:blipFill>
          <a:blip r:embed="rId2"/>
          <a:stretch>
            <a:fillRect/>
          </a:stretch>
        </p:blipFill>
        <p:spPr>
          <a:xfrm>
            <a:off x="2857899" y="2675687"/>
            <a:ext cx="549328" cy="285228"/>
          </a:xfrm>
          <a:prstGeom prst="rect">
            <a:avLst/>
          </a:prstGeom>
        </p:spPr>
      </p:pic>
      <p:pic>
        <p:nvPicPr>
          <p:cNvPr id="13" name="2 New picture"/>
          <p:cNvPicPr>
            <a:picLocks noChangeAspect="1"/>
          </p:cNvPicPr>
          <p:nvPr userDrawn="1"/>
        </p:nvPicPr>
        <p:blipFill>
          <a:blip r:embed="rId3"/>
          <a:stretch>
            <a:fillRect/>
          </a:stretch>
        </p:blipFill>
        <p:spPr>
          <a:xfrm>
            <a:off x="2891293" y="3480236"/>
            <a:ext cx="324764" cy="578237"/>
          </a:xfrm>
          <a:prstGeom prst="rect">
            <a:avLst/>
          </a:prstGeom>
        </p:spPr>
      </p:pic>
      <p:pic>
        <p:nvPicPr>
          <p:cNvPr id="16" name="3 Layout"/>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2887283" y="4430777"/>
            <a:ext cx="593368" cy="192211"/>
          </a:xfrm>
          <a:prstGeom prst="rect">
            <a:avLst/>
          </a:prstGeom>
        </p:spPr>
      </p:pic>
      <p:pic>
        <p:nvPicPr>
          <p:cNvPr id="19" name="4 Reset"/>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857899" y="5789605"/>
            <a:ext cx="492452" cy="200416"/>
          </a:xfrm>
          <a:prstGeom prst="rect">
            <a:avLst/>
          </a:prstGeom>
        </p:spPr>
      </p:pic>
      <p:grpSp>
        <p:nvGrpSpPr>
          <p:cNvPr id="24" name="Gruppe 23">
            <a:extLst>
              <a:ext uri="{FF2B5EF4-FFF2-40B4-BE49-F238E27FC236}">
                <a16:creationId xmlns:a16="http://schemas.microsoft.com/office/drawing/2014/main" id="{48EAA219-FFE7-4387-A385-4D3D0AF728CE}"/>
              </a:ext>
            </a:extLst>
          </p:cNvPr>
          <p:cNvGrpSpPr/>
          <p:nvPr userDrawn="1"/>
        </p:nvGrpSpPr>
        <p:grpSpPr>
          <a:xfrm>
            <a:off x="6920377" y="2950946"/>
            <a:ext cx="740398" cy="734626"/>
            <a:chOff x="6398620" y="3815586"/>
            <a:chExt cx="740398" cy="734626"/>
          </a:xfrm>
        </p:grpSpPr>
        <p:pic>
          <p:nvPicPr>
            <p:cNvPr id="30" name="6 Crop">
              <a:extLst>
                <a:ext uri="{FF2B5EF4-FFF2-40B4-BE49-F238E27FC236}">
                  <a16:creationId xmlns:a16="http://schemas.microsoft.com/office/drawing/2014/main" id="{EC854AD3-9DFC-4A83-BDF0-A7E2B01F9B09}"/>
                </a:ext>
              </a:extLst>
            </p:cNvPr>
            <p:cNvPicPr>
              <a:picLocks noChangeAspect="1"/>
            </p:cNvPicPr>
            <p:nvPr userDrawn="1"/>
          </p:nvPicPr>
          <p:blipFill>
            <a:blip r:embed="rId6"/>
            <a:stretch>
              <a:fillRect/>
            </a:stretch>
          </p:blipFill>
          <p:spPr>
            <a:xfrm>
              <a:off x="6398620" y="3815586"/>
              <a:ext cx="337400" cy="321707"/>
            </a:xfrm>
            <a:prstGeom prst="rect">
              <a:avLst/>
            </a:prstGeom>
          </p:spPr>
        </p:pic>
        <p:pic>
          <p:nvPicPr>
            <p:cNvPr id="31" name="Billede 30">
              <a:extLst>
                <a:ext uri="{FF2B5EF4-FFF2-40B4-BE49-F238E27FC236}">
                  <a16:creationId xmlns:a16="http://schemas.microsoft.com/office/drawing/2014/main" id="{E2414F06-53F0-4323-A4A9-91728B89EE83}"/>
                </a:ext>
              </a:extLst>
            </p:cNvPr>
            <p:cNvPicPr>
              <a:picLocks noChangeAspect="1"/>
            </p:cNvPicPr>
            <p:nvPr userDrawn="1"/>
          </p:nvPicPr>
          <p:blipFill rotWithShape="1">
            <a:blip r:embed="rId7" cstate="screen">
              <a:extLst>
                <a:ext uri="{28A0092B-C50C-407E-A947-70E740481C1C}">
                  <a14:useLocalDpi xmlns:a14="http://schemas.microsoft.com/office/drawing/2010/main"/>
                </a:ext>
              </a:extLst>
            </a:blip>
            <a:srcRect/>
            <a:stretch/>
          </p:blipFill>
          <p:spPr>
            <a:xfrm>
              <a:off x="6442770" y="4118189"/>
              <a:ext cx="696248" cy="432023"/>
            </a:xfrm>
            <a:prstGeom prst="rect">
              <a:avLst/>
            </a:prstGeom>
            <a:ln w="3175">
              <a:solidFill>
                <a:schemeClr val="bg1">
                  <a:lumMod val="95000"/>
                </a:schemeClr>
              </a:solidFill>
            </a:ln>
          </p:spPr>
        </p:pic>
      </p:grpSp>
      <p:grpSp>
        <p:nvGrpSpPr>
          <p:cNvPr id="32" name="Gruppe 31">
            <a:extLst>
              <a:ext uri="{FF2B5EF4-FFF2-40B4-BE49-F238E27FC236}">
                <a16:creationId xmlns:a16="http://schemas.microsoft.com/office/drawing/2014/main" id="{78224CA6-7D55-40AF-AF08-7CC6E7C4B3C8}"/>
              </a:ext>
            </a:extLst>
          </p:cNvPr>
          <p:cNvGrpSpPr/>
          <p:nvPr userDrawn="1"/>
        </p:nvGrpSpPr>
        <p:grpSpPr>
          <a:xfrm>
            <a:off x="6965115" y="3925367"/>
            <a:ext cx="740397" cy="929593"/>
            <a:chOff x="6391652" y="4854581"/>
            <a:chExt cx="740397" cy="929593"/>
          </a:xfrm>
        </p:grpSpPr>
        <p:pic>
          <p:nvPicPr>
            <p:cNvPr id="33" name="6 Crop">
              <a:extLst>
                <a:ext uri="{FF2B5EF4-FFF2-40B4-BE49-F238E27FC236}">
                  <a16:creationId xmlns:a16="http://schemas.microsoft.com/office/drawing/2014/main" id="{B89DF8E6-B7F7-4857-A1D8-15B39D7AF804}"/>
                </a:ext>
              </a:extLst>
            </p:cNvPr>
            <p:cNvPicPr>
              <a:picLocks noChangeAspect="1"/>
            </p:cNvPicPr>
            <p:nvPr userDrawn="1"/>
          </p:nvPicPr>
          <p:blipFill>
            <a:blip r:embed="rId6"/>
            <a:stretch>
              <a:fillRect/>
            </a:stretch>
          </p:blipFill>
          <p:spPr>
            <a:xfrm>
              <a:off x="6391652" y="4854581"/>
              <a:ext cx="337400" cy="321707"/>
            </a:xfrm>
            <a:prstGeom prst="rect">
              <a:avLst/>
            </a:prstGeom>
          </p:spPr>
        </p:pic>
        <p:pic>
          <p:nvPicPr>
            <p:cNvPr id="34" name="Billede 33">
              <a:extLst>
                <a:ext uri="{FF2B5EF4-FFF2-40B4-BE49-F238E27FC236}">
                  <a16:creationId xmlns:a16="http://schemas.microsoft.com/office/drawing/2014/main" id="{39AFA131-B5A7-4AB6-889F-69CF39F4C881}"/>
                </a:ext>
              </a:extLst>
            </p:cNvPr>
            <p:cNvPicPr>
              <a:picLocks noChangeAspect="1"/>
            </p:cNvPicPr>
            <p:nvPr userDrawn="1"/>
          </p:nvPicPr>
          <p:blipFill rotWithShape="1">
            <a:blip r:embed="rId8" cstate="screen">
              <a:extLst>
                <a:ext uri="{28A0092B-C50C-407E-A947-70E740481C1C}">
                  <a14:useLocalDpi xmlns:a14="http://schemas.microsoft.com/office/drawing/2010/main"/>
                </a:ext>
              </a:extLst>
            </a:blip>
            <a:srcRect/>
            <a:stretch/>
          </p:blipFill>
          <p:spPr>
            <a:xfrm>
              <a:off x="6442770" y="5155024"/>
              <a:ext cx="689279" cy="629150"/>
            </a:xfrm>
            <a:prstGeom prst="rect">
              <a:avLst/>
            </a:prstGeom>
            <a:ln w="3175">
              <a:solidFill>
                <a:schemeClr val="bg1">
                  <a:lumMod val="95000"/>
                </a:schemeClr>
              </a:solidFill>
            </a:ln>
          </p:spPr>
        </p:pic>
      </p:grpSp>
      <p:grpSp>
        <p:nvGrpSpPr>
          <p:cNvPr id="35" name="Gruppe 34">
            <a:extLst>
              <a:ext uri="{FF2B5EF4-FFF2-40B4-BE49-F238E27FC236}">
                <a16:creationId xmlns:a16="http://schemas.microsoft.com/office/drawing/2014/main" id="{126BB6BB-8852-44D9-A0EB-7B0A29B5CAFC}"/>
              </a:ext>
            </a:extLst>
          </p:cNvPr>
          <p:cNvGrpSpPr/>
          <p:nvPr userDrawn="1"/>
        </p:nvGrpSpPr>
        <p:grpSpPr>
          <a:xfrm>
            <a:off x="6964527" y="1847179"/>
            <a:ext cx="676669" cy="997704"/>
            <a:chOff x="6442771" y="2574072"/>
            <a:chExt cx="676669" cy="997704"/>
          </a:xfrm>
        </p:grpSpPr>
        <p:pic>
          <p:nvPicPr>
            <p:cNvPr id="36" name="Billede 35">
              <a:extLst>
                <a:ext uri="{FF2B5EF4-FFF2-40B4-BE49-F238E27FC236}">
                  <a16:creationId xmlns:a16="http://schemas.microsoft.com/office/drawing/2014/main" id="{2EC1AD58-F087-456F-B1CF-97A8AD608A12}"/>
                </a:ext>
              </a:extLst>
            </p:cNvPr>
            <p:cNvPicPr>
              <a:picLocks noChangeAspect="1"/>
            </p:cNvPicPr>
            <p:nvPr userDrawn="1"/>
          </p:nvPicPr>
          <p:blipFill>
            <a:blip r:embed="rId9" cstate="screen">
              <a:extLst>
                <a:ext uri="{28A0092B-C50C-407E-A947-70E740481C1C}">
                  <a14:useLocalDpi xmlns:a14="http://schemas.microsoft.com/office/drawing/2010/main"/>
                </a:ext>
              </a:extLst>
            </a:blip>
            <a:stretch>
              <a:fillRect/>
            </a:stretch>
          </p:blipFill>
          <p:spPr>
            <a:xfrm>
              <a:off x="6442771" y="2574072"/>
              <a:ext cx="305786" cy="365851"/>
            </a:xfrm>
            <a:prstGeom prst="rect">
              <a:avLst/>
            </a:prstGeom>
          </p:spPr>
        </p:pic>
        <p:pic>
          <p:nvPicPr>
            <p:cNvPr id="37" name="Billede 36">
              <a:extLst>
                <a:ext uri="{FF2B5EF4-FFF2-40B4-BE49-F238E27FC236}">
                  <a16:creationId xmlns:a16="http://schemas.microsoft.com/office/drawing/2014/main" id="{A1105FA6-DF1D-44A9-BD39-B99136D7B2BC}"/>
                </a:ext>
              </a:extLst>
            </p:cNvPr>
            <p:cNvPicPr>
              <a:picLocks noChangeAspect="1"/>
            </p:cNvPicPr>
            <p:nvPr userDrawn="1"/>
          </p:nvPicPr>
          <p:blipFill rotWithShape="1">
            <a:blip r:embed="rId10" cstate="screen">
              <a:extLst>
                <a:ext uri="{28A0092B-C50C-407E-A947-70E740481C1C}">
                  <a14:useLocalDpi xmlns:a14="http://schemas.microsoft.com/office/drawing/2010/main"/>
                </a:ext>
              </a:extLst>
            </a:blip>
            <a:srcRect l="1432" t="16308" r="2422" b="1509"/>
            <a:stretch/>
          </p:blipFill>
          <p:spPr>
            <a:xfrm>
              <a:off x="6444587" y="2943287"/>
              <a:ext cx="674853" cy="628489"/>
            </a:xfrm>
            <a:prstGeom prst="rect">
              <a:avLst/>
            </a:prstGeom>
            <a:ln w="3175">
              <a:solidFill>
                <a:schemeClr val="bg1">
                  <a:lumMod val="95000"/>
                </a:schemeClr>
              </a:solidFill>
            </a:ln>
          </p:spPr>
        </p:pic>
      </p:grpSp>
      <p:pic>
        <p:nvPicPr>
          <p:cNvPr id="39" name="6 Beskær">
            <a:extLst>
              <a:ext uri="{FF2B5EF4-FFF2-40B4-BE49-F238E27FC236}">
                <a16:creationId xmlns:a16="http://schemas.microsoft.com/office/drawing/2014/main" id="{F1E5DB47-CE9C-4A68-BA80-97FFD80C5CAE}"/>
              </a:ext>
            </a:extLst>
          </p:cNvPr>
          <p:cNvPicPr>
            <a:picLocks noChangeAspect="1"/>
          </p:cNvPicPr>
          <p:nvPr userDrawn="1"/>
        </p:nvPicPr>
        <p:blipFill>
          <a:blip r:embed="rId6"/>
          <a:stretch>
            <a:fillRect/>
          </a:stretch>
        </p:blipFill>
        <p:spPr>
          <a:xfrm>
            <a:off x="11293191" y="2960915"/>
            <a:ext cx="337400" cy="321707"/>
          </a:xfrm>
          <a:prstGeom prst="rect">
            <a:avLst/>
          </a:prstGeom>
        </p:spPr>
      </p:pic>
      <p:pic>
        <p:nvPicPr>
          <p:cNvPr id="40" name="7 Skalér billede">
            <a:extLst>
              <a:ext uri="{FF2B5EF4-FFF2-40B4-BE49-F238E27FC236}">
                <a16:creationId xmlns:a16="http://schemas.microsoft.com/office/drawing/2014/main" id="{472C50C0-81D4-4FF8-9774-95FB88A3DB59}"/>
              </a:ext>
            </a:extLst>
          </p:cNvPr>
          <p:cNvPicPr>
            <a:picLocks noChangeAspect="1"/>
          </p:cNvPicPr>
          <p:nvPr userDrawn="1"/>
        </p:nvPicPr>
        <p:blipFill>
          <a:blip r:embed="rId11"/>
          <a:stretch>
            <a:fillRect/>
          </a:stretch>
        </p:blipFill>
        <p:spPr>
          <a:xfrm>
            <a:off x="11293191" y="3877831"/>
            <a:ext cx="359695" cy="335309"/>
          </a:xfrm>
          <a:prstGeom prst="rect">
            <a:avLst/>
          </a:prstGeom>
        </p:spPr>
      </p:pic>
      <p:sp>
        <p:nvSpPr>
          <p:cNvPr id="22" name="Date_GeneralDate" hidden="1">
            <a:extLst>
              <a:ext uri="{FF2B5EF4-FFF2-40B4-BE49-F238E27FC236}">
                <a16:creationId xmlns:a16="http://schemas.microsoft.com/office/drawing/2014/main" id="{F8210CCC-842D-4C1A-B5F6-0CF4FE15B485}"/>
              </a:ext>
            </a:extLst>
          </p:cNvPr>
          <p:cNvSpPr>
            <a:spLocks noGrp="1"/>
          </p:cNvSpPr>
          <p:nvPr>
            <p:ph type="dt" sz="half" idx="10"/>
          </p:nvPr>
        </p:nvSpPr>
        <p:spPr>
          <a:xfrm>
            <a:off x="0" y="6876000"/>
            <a:ext cx="0" cy="0"/>
          </a:xfrm>
        </p:spPr>
        <p:txBody>
          <a:bodyPr/>
          <a:lstStyle>
            <a:lvl1pPr>
              <a:defRPr>
                <a:solidFill>
                  <a:schemeClr val="bg1"/>
                </a:solidFill>
              </a:defRPr>
            </a:lvl1pPr>
          </a:lstStyle>
          <a:p>
            <a:endParaRPr lang="sv-SE" dirty="0"/>
          </a:p>
        </p:txBody>
      </p:sp>
      <p:sp>
        <p:nvSpPr>
          <p:cNvPr id="23" name="FLD_PresentationTitle" hidden="1">
            <a:extLst>
              <a:ext uri="{FF2B5EF4-FFF2-40B4-BE49-F238E27FC236}">
                <a16:creationId xmlns:a16="http://schemas.microsoft.com/office/drawing/2014/main" id="{2BF5778A-FBD0-4374-BF6D-28217343414A}"/>
              </a:ext>
            </a:extLst>
          </p:cNvPr>
          <p:cNvSpPr>
            <a:spLocks noGrp="1"/>
          </p:cNvSpPr>
          <p:nvPr>
            <p:ph type="ftr" sz="quarter" idx="11"/>
          </p:nvPr>
        </p:nvSpPr>
        <p:spPr>
          <a:xfrm>
            <a:off x="0" y="6876000"/>
            <a:ext cx="0" cy="0"/>
          </a:xfrm>
        </p:spPr>
        <p:txBody>
          <a:bodyPr/>
          <a:lstStyle>
            <a:lvl1pPr>
              <a:defRPr sz="100">
                <a:noFill/>
              </a:defRPr>
            </a:lvl1pPr>
          </a:lstStyle>
          <a:p>
            <a:endParaRPr lang="sv-SE" dirty="0"/>
          </a:p>
        </p:txBody>
      </p:sp>
      <p:sp>
        <p:nvSpPr>
          <p:cNvPr id="26" name="Slide Number Placeholder 5" hidden="1">
            <a:extLst>
              <a:ext uri="{FF2B5EF4-FFF2-40B4-BE49-F238E27FC236}">
                <a16:creationId xmlns:a16="http://schemas.microsoft.com/office/drawing/2014/main" id="{E0AFD318-6249-45CD-9311-740A5A04785E}"/>
              </a:ext>
            </a:extLst>
          </p:cNvPr>
          <p:cNvSpPr>
            <a:spLocks noGrp="1"/>
          </p:cNvSpPr>
          <p:nvPr>
            <p:ph type="sldNum" sz="quarter" idx="12"/>
          </p:nvPr>
        </p:nvSpPr>
        <p:spPr>
          <a:xfrm>
            <a:off x="0" y="6876000"/>
            <a:ext cx="0" cy="0"/>
          </a:xfrm>
        </p:spPr>
        <p:txBody>
          <a:bodyPr/>
          <a:lstStyle>
            <a:lvl1pPr>
              <a:defRPr>
                <a:solidFill>
                  <a:schemeClr val="bg1"/>
                </a:solidFill>
              </a:defRPr>
            </a:lvl1pPr>
          </a:lstStyle>
          <a:p>
            <a:fld id="{24C8C45C-947F-4981-8B3F-4F32E973C901}" type="slidenum">
              <a:rPr lang="sv-SE" smtClean="0"/>
              <a:pPr/>
              <a:t>‹#›</a:t>
            </a:fld>
            <a:endParaRPr lang="sv-SE" dirty="0"/>
          </a:p>
        </p:txBody>
      </p:sp>
    </p:spTree>
    <p:extLst>
      <p:ext uri="{BB962C8B-B14F-4D97-AF65-F5344CB8AC3E}">
        <p14:creationId xmlns:p14="http://schemas.microsoft.com/office/powerpoint/2010/main" val="40146274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9" name="Background">
            <a:extLst>
              <a:ext uri="{FF2B5EF4-FFF2-40B4-BE49-F238E27FC236}">
                <a16:creationId xmlns:a16="http://schemas.microsoft.com/office/drawing/2014/main" id="{9EF86EF9-B373-47F6-90CD-D95D820910FC}"/>
              </a:ext>
            </a:extLst>
          </p:cNvPr>
          <p:cNvSpPr/>
          <p:nvPr userDrawn="1"/>
        </p:nvSpPr>
        <p:spPr>
          <a:xfrm>
            <a:off x="0" y="0"/>
            <a:ext cx="12193200" cy="6861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sz="2000" noProof="0" dirty="0" err="1"/>
          </a:p>
        </p:txBody>
      </p:sp>
      <p:sp>
        <p:nvSpPr>
          <p:cNvPr id="2" name="Title 1"/>
          <p:cNvSpPr>
            <a:spLocks noGrp="1"/>
          </p:cNvSpPr>
          <p:nvPr>
            <p:ph type="title" hasCustomPrompt="1"/>
          </p:nvPr>
        </p:nvSpPr>
        <p:spPr>
          <a:xfrm>
            <a:off x="1080000" y="1011600"/>
            <a:ext cx="5403600" cy="309600"/>
          </a:xfrm>
        </p:spPr>
        <p:txBody>
          <a:bodyPr anchor="b" anchorCtr="0"/>
          <a:lstStyle>
            <a:lvl1pPr>
              <a:lnSpc>
                <a:spcPct val="100000"/>
              </a:lnSpc>
              <a:defRPr sz="2000">
                <a:solidFill>
                  <a:schemeClr val="bg1"/>
                </a:solidFill>
              </a:defRPr>
            </a:lvl1pPr>
          </a:lstStyle>
          <a:p>
            <a:r>
              <a:rPr lang="sv-SE" noProof="0" dirty="0"/>
              <a:t>Infoga agenda</a:t>
            </a:r>
          </a:p>
        </p:txBody>
      </p:sp>
      <p:sp>
        <p:nvSpPr>
          <p:cNvPr id="7" name="Text Placeholder 2"/>
          <p:cNvSpPr>
            <a:spLocks noGrp="1"/>
          </p:cNvSpPr>
          <p:nvPr>
            <p:ph type="body" sz="quarter" idx="13" hasCustomPrompt="1"/>
          </p:nvPr>
        </p:nvSpPr>
        <p:spPr>
          <a:xfrm>
            <a:off x="1071600" y="1605600"/>
            <a:ext cx="860400" cy="493200"/>
          </a:xfrm>
        </p:spPr>
        <p:txBody>
          <a:bodyPr/>
          <a:lstStyle>
            <a:lvl1pPr marL="0" indent="0">
              <a:spcAft>
                <a:spcPts val="0"/>
              </a:spcAft>
              <a:buFont typeface="Arial" panose="020B0604020202020204" pitchFamily="34" charset="0"/>
              <a:buNone/>
              <a:defRPr sz="3200">
                <a:solidFill>
                  <a:schemeClr val="bg1"/>
                </a:solidFill>
              </a:defRPr>
            </a:lvl1pPr>
            <a:lvl2pPr marL="0" indent="0">
              <a:spcBef>
                <a:spcPts val="1200"/>
              </a:spcBef>
              <a:buFont typeface="Arial" panose="020B0604020202020204" pitchFamily="34" charset="0"/>
              <a:buNone/>
              <a:defRPr sz="3200" b="1">
                <a:solidFill>
                  <a:schemeClr val="bg1"/>
                </a:solidFill>
              </a:defRPr>
            </a:lvl2pPr>
            <a:lvl3pPr marL="0" indent="0">
              <a:spcBef>
                <a:spcPts val="1200"/>
              </a:spcBef>
              <a:buFont typeface="Arial" panose="020B0604020202020204" pitchFamily="34" charset="0"/>
              <a:buNone/>
              <a:defRPr sz="3200">
                <a:solidFill>
                  <a:schemeClr val="bg1"/>
                </a:solidFill>
              </a:defRPr>
            </a:lvl3pPr>
            <a:lvl4pPr marL="0" indent="0">
              <a:spcBef>
                <a:spcPts val="1200"/>
              </a:spcBef>
              <a:buFont typeface="Arial" panose="020B0604020202020204" pitchFamily="34" charset="0"/>
              <a:buNone/>
              <a:defRPr sz="3200">
                <a:solidFill>
                  <a:schemeClr val="bg1"/>
                </a:solidFill>
              </a:defRPr>
            </a:lvl4pPr>
            <a:lvl5pPr marL="0" indent="0">
              <a:spcBef>
                <a:spcPts val="1200"/>
              </a:spcBef>
              <a:buFont typeface="Arial" panose="020B0604020202020204" pitchFamily="34" charset="0"/>
              <a:buNone/>
              <a:defRPr sz="3200">
                <a:solidFill>
                  <a:schemeClr val="bg1"/>
                </a:solidFill>
              </a:defRPr>
            </a:lvl5pPr>
            <a:lvl6pPr marL="0" indent="0">
              <a:spcBef>
                <a:spcPts val="1200"/>
              </a:spcBef>
              <a:buFont typeface="Arial" panose="020B0604020202020204" pitchFamily="34" charset="0"/>
              <a:buChar char="​"/>
              <a:defRPr sz="2000"/>
            </a:lvl6pPr>
            <a:lvl7pPr marL="0" indent="0">
              <a:spcBef>
                <a:spcPts val="1200"/>
              </a:spcBef>
              <a:buFont typeface="Arial" panose="020B0604020202020204" pitchFamily="34" charset="0"/>
              <a:buChar char="​"/>
              <a:defRPr sz="2000"/>
            </a:lvl7pPr>
            <a:lvl8pPr marL="0" indent="0">
              <a:spcBef>
                <a:spcPts val="1200"/>
              </a:spcBef>
              <a:buFont typeface="Arial" panose="020B0604020202020204" pitchFamily="34" charset="0"/>
              <a:buChar char="​"/>
              <a:defRPr sz="2000"/>
            </a:lvl8pPr>
            <a:lvl9pPr marL="0" indent="0">
              <a:spcBef>
                <a:spcPts val="1200"/>
              </a:spcBef>
              <a:buFont typeface="Arial" panose="020B0604020202020204" pitchFamily="34" charset="0"/>
              <a:buChar char="​"/>
              <a:defRPr sz="2000"/>
            </a:lvl9pPr>
          </a:lstStyle>
          <a:p>
            <a:pPr lvl="0"/>
            <a:r>
              <a:rPr lang="sv-SE" noProof="0" dirty="0"/>
              <a:t>01</a:t>
            </a:r>
          </a:p>
        </p:txBody>
      </p:sp>
      <p:sp>
        <p:nvSpPr>
          <p:cNvPr id="13" name="Text Placeholder 2">
            <a:extLst>
              <a:ext uri="{FF2B5EF4-FFF2-40B4-BE49-F238E27FC236}">
                <a16:creationId xmlns:a16="http://schemas.microsoft.com/office/drawing/2014/main" id="{165A5EC1-5ABC-4DF0-9C02-5E6167A4AAF1}"/>
              </a:ext>
            </a:extLst>
          </p:cNvPr>
          <p:cNvSpPr>
            <a:spLocks noGrp="1"/>
          </p:cNvSpPr>
          <p:nvPr>
            <p:ph type="body" sz="quarter" idx="14" hasCustomPrompt="1"/>
          </p:nvPr>
        </p:nvSpPr>
        <p:spPr>
          <a:xfrm>
            <a:off x="1932000" y="1605600"/>
            <a:ext cx="7851600" cy="493200"/>
          </a:xfrm>
        </p:spPr>
        <p:txBody>
          <a:bodyPr/>
          <a:lstStyle>
            <a:lvl1pPr marL="0" indent="0">
              <a:spcAft>
                <a:spcPts val="0"/>
              </a:spcAft>
              <a:buFont typeface="Arial" panose="020B0604020202020204" pitchFamily="34" charset="0"/>
              <a:buNone/>
              <a:defRPr sz="3200">
                <a:solidFill>
                  <a:schemeClr val="bg1"/>
                </a:solidFill>
              </a:defRPr>
            </a:lvl1pPr>
            <a:lvl2pPr marL="0" indent="0">
              <a:spcBef>
                <a:spcPts val="1200"/>
              </a:spcBef>
              <a:buFont typeface="Arial" panose="020B0604020202020204" pitchFamily="34" charset="0"/>
              <a:buNone/>
              <a:defRPr sz="3200" b="1">
                <a:solidFill>
                  <a:schemeClr val="bg1"/>
                </a:solidFill>
              </a:defRPr>
            </a:lvl2pPr>
            <a:lvl3pPr marL="0" indent="0">
              <a:spcBef>
                <a:spcPts val="1200"/>
              </a:spcBef>
              <a:buFont typeface="Arial" panose="020B0604020202020204" pitchFamily="34" charset="0"/>
              <a:buNone/>
              <a:defRPr sz="3200">
                <a:solidFill>
                  <a:schemeClr val="bg1"/>
                </a:solidFill>
              </a:defRPr>
            </a:lvl3pPr>
            <a:lvl4pPr marL="0" indent="0">
              <a:spcBef>
                <a:spcPts val="1200"/>
              </a:spcBef>
              <a:buFont typeface="Arial" panose="020B0604020202020204" pitchFamily="34" charset="0"/>
              <a:buNone/>
              <a:defRPr sz="3200">
                <a:solidFill>
                  <a:schemeClr val="bg1"/>
                </a:solidFill>
              </a:defRPr>
            </a:lvl4pPr>
            <a:lvl5pPr marL="0" indent="0">
              <a:spcBef>
                <a:spcPts val="1200"/>
              </a:spcBef>
              <a:buFont typeface="Arial" panose="020B0604020202020204" pitchFamily="34" charset="0"/>
              <a:buNone/>
              <a:defRPr sz="3200">
                <a:solidFill>
                  <a:schemeClr val="bg1"/>
                </a:solidFill>
              </a:defRPr>
            </a:lvl5pPr>
            <a:lvl6pPr marL="0" indent="0">
              <a:spcBef>
                <a:spcPts val="1200"/>
              </a:spcBef>
              <a:buFont typeface="Arial" panose="020B0604020202020204" pitchFamily="34" charset="0"/>
              <a:buChar char="​"/>
              <a:defRPr sz="2000"/>
            </a:lvl6pPr>
            <a:lvl7pPr marL="0" indent="0">
              <a:spcBef>
                <a:spcPts val="1200"/>
              </a:spcBef>
              <a:buFont typeface="Arial" panose="020B0604020202020204" pitchFamily="34" charset="0"/>
              <a:buChar char="​"/>
              <a:defRPr sz="2000"/>
            </a:lvl7pPr>
            <a:lvl8pPr marL="0" indent="0">
              <a:spcBef>
                <a:spcPts val="1200"/>
              </a:spcBef>
              <a:buFont typeface="Arial" panose="020B0604020202020204" pitchFamily="34" charset="0"/>
              <a:buChar char="​"/>
              <a:defRPr sz="2000"/>
            </a:lvl8pPr>
            <a:lvl9pPr marL="0" indent="0">
              <a:spcBef>
                <a:spcPts val="1200"/>
              </a:spcBef>
              <a:buFont typeface="Arial" panose="020B0604020202020204" pitchFamily="34" charset="0"/>
              <a:buChar char="​"/>
              <a:defRPr sz="2000"/>
            </a:lvl9pPr>
          </a:lstStyle>
          <a:p>
            <a:pPr lvl="0"/>
            <a:r>
              <a:rPr lang="sv-SE" noProof="0" dirty="0"/>
              <a:t>Skriv agendapunkterna här</a:t>
            </a:r>
          </a:p>
        </p:txBody>
      </p:sp>
      <p:sp>
        <p:nvSpPr>
          <p:cNvPr id="14" name="Text Placeholder 2">
            <a:extLst>
              <a:ext uri="{FF2B5EF4-FFF2-40B4-BE49-F238E27FC236}">
                <a16:creationId xmlns:a16="http://schemas.microsoft.com/office/drawing/2014/main" id="{E877AB63-D9EF-4177-B951-54133D230886}"/>
              </a:ext>
            </a:extLst>
          </p:cNvPr>
          <p:cNvSpPr>
            <a:spLocks noGrp="1"/>
          </p:cNvSpPr>
          <p:nvPr>
            <p:ph type="body" sz="quarter" idx="15" hasCustomPrompt="1"/>
          </p:nvPr>
        </p:nvSpPr>
        <p:spPr>
          <a:xfrm>
            <a:off x="1071600" y="2161508"/>
            <a:ext cx="860400" cy="493200"/>
          </a:xfrm>
        </p:spPr>
        <p:txBody>
          <a:bodyPr/>
          <a:lstStyle>
            <a:lvl1pPr marL="0" indent="0">
              <a:spcAft>
                <a:spcPts val="0"/>
              </a:spcAft>
              <a:buFont typeface="Arial" panose="020B0604020202020204" pitchFamily="34" charset="0"/>
              <a:buNone/>
              <a:defRPr sz="3200">
                <a:solidFill>
                  <a:schemeClr val="bg1"/>
                </a:solidFill>
              </a:defRPr>
            </a:lvl1pPr>
            <a:lvl2pPr marL="0" indent="0">
              <a:spcBef>
                <a:spcPts val="1200"/>
              </a:spcBef>
              <a:buFont typeface="Arial" panose="020B0604020202020204" pitchFamily="34" charset="0"/>
              <a:buNone/>
              <a:defRPr sz="3200" b="1">
                <a:solidFill>
                  <a:schemeClr val="bg1"/>
                </a:solidFill>
              </a:defRPr>
            </a:lvl2pPr>
            <a:lvl3pPr marL="0" indent="0">
              <a:spcBef>
                <a:spcPts val="1200"/>
              </a:spcBef>
              <a:buFont typeface="Arial" panose="020B0604020202020204" pitchFamily="34" charset="0"/>
              <a:buNone/>
              <a:defRPr sz="3200">
                <a:solidFill>
                  <a:schemeClr val="bg1"/>
                </a:solidFill>
              </a:defRPr>
            </a:lvl3pPr>
            <a:lvl4pPr marL="0" indent="0">
              <a:spcBef>
                <a:spcPts val="1200"/>
              </a:spcBef>
              <a:buFont typeface="Arial" panose="020B0604020202020204" pitchFamily="34" charset="0"/>
              <a:buNone/>
              <a:defRPr sz="3200">
                <a:solidFill>
                  <a:schemeClr val="bg1"/>
                </a:solidFill>
              </a:defRPr>
            </a:lvl4pPr>
            <a:lvl5pPr marL="0" indent="0">
              <a:spcBef>
                <a:spcPts val="1200"/>
              </a:spcBef>
              <a:buFont typeface="Arial" panose="020B0604020202020204" pitchFamily="34" charset="0"/>
              <a:buNone/>
              <a:defRPr sz="3200">
                <a:solidFill>
                  <a:schemeClr val="bg1"/>
                </a:solidFill>
              </a:defRPr>
            </a:lvl5pPr>
            <a:lvl6pPr marL="0" indent="0">
              <a:spcBef>
                <a:spcPts val="1200"/>
              </a:spcBef>
              <a:buFont typeface="Arial" panose="020B0604020202020204" pitchFamily="34" charset="0"/>
              <a:buChar char="​"/>
              <a:defRPr sz="2000"/>
            </a:lvl6pPr>
            <a:lvl7pPr marL="0" indent="0">
              <a:spcBef>
                <a:spcPts val="1200"/>
              </a:spcBef>
              <a:buFont typeface="Arial" panose="020B0604020202020204" pitchFamily="34" charset="0"/>
              <a:buChar char="​"/>
              <a:defRPr sz="2000"/>
            </a:lvl7pPr>
            <a:lvl8pPr marL="0" indent="0">
              <a:spcBef>
                <a:spcPts val="1200"/>
              </a:spcBef>
              <a:buFont typeface="Arial" panose="020B0604020202020204" pitchFamily="34" charset="0"/>
              <a:buChar char="​"/>
              <a:defRPr sz="2000"/>
            </a:lvl8pPr>
            <a:lvl9pPr marL="0" indent="0">
              <a:spcBef>
                <a:spcPts val="1200"/>
              </a:spcBef>
              <a:buFont typeface="Arial" panose="020B0604020202020204" pitchFamily="34" charset="0"/>
              <a:buChar char="​"/>
              <a:defRPr sz="2000"/>
            </a:lvl9pPr>
          </a:lstStyle>
          <a:p>
            <a:pPr lvl="0"/>
            <a:r>
              <a:rPr lang="sv-SE" noProof="0" dirty="0"/>
              <a:t>02</a:t>
            </a:r>
          </a:p>
        </p:txBody>
      </p:sp>
      <p:sp>
        <p:nvSpPr>
          <p:cNvPr id="15" name="Text Placeholder 2">
            <a:extLst>
              <a:ext uri="{FF2B5EF4-FFF2-40B4-BE49-F238E27FC236}">
                <a16:creationId xmlns:a16="http://schemas.microsoft.com/office/drawing/2014/main" id="{BA6FDF6C-2FA5-4121-B95D-FF6FB0826B4D}"/>
              </a:ext>
            </a:extLst>
          </p:cNvPr>
          <p:cNvSpPr>
            <a:spLocks noGrp="1"/>
          </p:cNvSpPr>
          <p:nvPr>
            <p:ph type="body" sz="quarter" idx="16" hasCustomPrompt="1"/>
          </p:nvPr>
        </p:nvSpPr>
        <p:spPr>
          <a:xfrm>
            <a:off x="1932000" y="2161508"/>
            <a:ext cx="7851600" cy="493200"/>
          </a:xfrm>
        </p:spPr>
        <p:txBody>
          <a:bodyPr/>
          <a:lstStyle>
            <a:lvl1pPr marL="0" marR="0" indent="0" algn="l" defTabSz="914400" rtl="0" eaLnBrk="1" fontAlgn="auto" latinLnBrk="0" hangingPunct="1">
              <a:lnSpc>
                <a:spcPct val="100000"/>
              </a:lnSpc>
              <a:spcBef>
                <a:spcPts val="0"/>
              </a:spcBef>
              <a:spcAft>
                <a:spcPts val="900"/>
              </a:spcAft>
              <a:buClrTx/>
              <a:buSzTx/>
              <a:buFont typeface="Arial" panose="020B0604020202020204" pitchFamily="34" charset="0"/>
              <a:buNone/>
              <a:tabLst/>
              <a:defRPr sz="3200">
                <a:solidFill>
                  <a:schemeClr val="bg1"/>
                </a:solidFill>
              </a:defRPr>
            </a:lvl1pPr>
            <a:lvl2pPr marL="0" indent="0">
              <a:spcBef>
                <a:spcPts val="1200"/>
              </a:spcBef>
              <a:buFont typeface="Arial" panose="020B0604020202020204" pitchFamily="34" charset="0"/>
              <a:buNone/>
              <a:defRPr sz="3200" b="1">
                <a:solidFill>
                  <a:schemeClr val="bg1"/>
                </a:solidFill>
              </a:defRPr>
            </a:lvl2pPr>
            <a:lvl3pPr marL="0" indent="0">
              <a:spcBef>
                <a:spcPts val="1200"/>
              </a:spcBef>
              <a:buFont typeface="Arial" panose="020B0604020202020204" pitchFamily="34" charset="0"/>
              <a:buNone/>
              <a:defRPr sz="3200">
                <a:solidFill>
                  <a:schemeClr val="bg1"/>
                </a:solidFill>
              </a:defRPr>
            </a:lvl3pPr>
            <a:lvl4pPr marL="0" indent="0">
              <a:spcBef>
                <a:spcPts val="1200"/>
              </a:spcBef>
              <a:buFont typeface="Arial" panose="020B0604020202020204" pitchFamily="34" charset="0"/>
              <a:buNone/>
              <a:defRPr sz="3200">
                <a:solidFill>
                  <a:schemeClr val="bg1"/>
                </a:solidFill>
              </a:defRPr>
            </a:lvl4pPr>
            <a:lvl5pPr marL="0" indent="0">
              <a:spcBef>
                <a:spcPts val="1200"/>
              </a:spcBef>
              <a:buFont typeface="Arial" panose="020B0604020202020204" pitchFamily="34" charset="0"/>
              <a:buNone/>
              <a:defRPr sz="3200">
                <a:solidFill>
                  <a:schemeClr val="bg1"/>
                </a:solidFill>
              </a:defRPr>
            </a:lvl5pPr>
            <a:lvl6pPr marL="0" indent="0">
              <a:spcBef>
                <a:spcPts val="1200"/>
              </a:spcBef>
              <a:buFont typeface="Arial" panose="020B0604020202020204" pitchFamily="34" charset="0"/>
              <a:buChar char="​"/>
              <a:defRPr sz="2000"/>
            </a:lvl6pPr>
            <a:lvl7pPr marL="0" indent="0">
              <a:spcBef>
                <a:spcPts val="1200"/>
              </a:spcBef>
              <a:buFont typeface="Arial" panose="020B0604020202020204" pitchFamily="34" charset="0"/>
              <a:buChar char="​"/>
              <a:defRPr sz="2000"/>
            </a:lvl7pPr>
            <a:lvl8pPr marL="0" indent="0">
              <a:spcBef>
                <a:spcPts val="1200"/>
              </a:spcBef>
              <a:buFont typeface="Arial" panose="020B0604020202020204" pitchFamily="34" charset="0"/>
              <a:buChar char="​"/>
              <a:defRPr sz="2000"/>
            </a:lvl8pPr>
            <a:lvl9pPr marL="0" indent="0">
              <a:spcBef>
                <a:spcPts val="1200"/>
              </a:spcBef>
              <a:buFont typeface="Arial" panose="020B0604020202020204" pitchFamily="34" charset="0"/>
              <a:buChar char="​"/>
              <a:defRPr sz="2000"/>
            </a:lvl9pPr>
          </a:lstStyle>
          <a:p>
            <a:pPr marL="0" marR="0" lvl="0" indent="0" algn="l" defTabSz="914400" rtl="0" eaLnBrk="1" fontAlgn="auto" latinLnBrk="0" hangingPunct="1">
              <a:lnSpc>
                <a:spcPct val="100000"/>
              </a:lnSpc>
              <a:spcBef>
                <a:spcPts val="0"/>
              </a:spcBef>
              <a:spcAft>
                <a:spcPts val="900"/>
              </a:spcAft>
              <a:buClrTx/>
              <a:buSzTx/>
              <a:buFont typeface="Arial" panose="020B0604020202020204" pitchFamily="34" charset="0"/>
              <a:buNone/>
              <a:tabLst/>
              <a:defRPr/>
            </a:pPr>
            <a:r>
              <a:rPr lang="sv-SE" noProof="0" dirty="0"/>
              <a:t>Skriv agendapunkterna här</a:t>
            </a:r>
          </a:p>
        </p:txBody>
      </p:sp>
      <p:sp>
        <p:nvSpPr>
          <p:cNvPr id="16" name="Text Placeholder 2">
            <a:extLst>
              <a:ext uri="{FF2B5EF4-FFF2-40B4-BE49-F238E27FC236}">
                <a16:creationId xmlns:a16="http://schemas.microsoft.com/office/drawing/2014/main" id="{FC224893-6886-4C71-8B39-3D3FE958AC13}"/>
              </a:ext>
            </a:extLst>
          </p:cNvPr>
          <p:cNvSpPr>
            <a:spLocks noGrp="1"/>
          </p:cNvSpPr>
          <p:nvPr>
            <p:ph type="body" sz="quarter" idx="17" hasCustomPrompt="1"/>
          </p:nvPr>
        </p:nvSpPr>
        <p:spPr>
          <a:xfrm>
            <a:off x="1071600" y="2717416"/>
            <a:ext cx="860400" cy="493200"/>
          </a:xfrm>
        </p:spPr>
        <p:txBody>
          <a:bodyPr/>
          <a:lstStyle>
            <a:lvl1pPr marL="0" indent="0">
              <a:spcAft>
                <a:spcPts val="0"/>
              </a:spcAft>
              <a:buFont typeface="Arial" panose="020B0604020202020204" pitchFamily="34" charset="0"/>
              <a:buNone/>
              <a:defRPr sz="3200">
                <a:solidFill>
                  <a:schemeClr val="bg1"/>
                </a:solidFill>
              </a:defRPr>
            </a:lvl1pPr>
            <a:lvl2pPr marL="0" indent="0">
              <a:spcBef>
                <a:spcPts val="1200"/>
              </a:spcBef>
              <a:buFont typeface="Arial" panose="020B0604020202020204" pitchFamily="34" charset="0"/>
              <a:buNone/>
              <a:defRPr sz="3200" b="1">
                <a:solidFill>
                  <a:schemeClr val="bg1"/>
                </a:solidFill>
              </a:defRPr>
            </a:lvl2pPr>
            <a:lvl3pPr marL="0" indent="0">
              <a:spcBef>
                <a:spcPts val="1200"/>
              </a:spcBef>
              <a:buFont typeface="Arial" panose="020B0604020202020204" pitchFamily="34" charset="0"/>
              <a:buNone/>
              <a:defRPr sz="3200">
                <a:solidFill>
                  <a:schemeClr val="bg1"/>
                </a:solidFill>
              </a:defRPr>
            </a:lvl3pPr>
            <a:lvl4pPr marL="0" indent="0">
              <a:spcBef>
                <a:spcPts val="1200"/>
              </a:spcBef>
              <a:buFont typeface="Arial" panose="020B0604020202020204" pitchFamily="34" charset="0"/>
              <a:buNone/>
              <a:defRPr sz="3200">
                <a:solidFill>
                  <a:schemeClr val="bg1"/>
                </a:solidFill>
              </a:defRPr>
            </a:lvl4pPr>
            <a:lvl5pPr marL="0" indent="0">
              <a:spcBef>
                <a:spcPts val="1200"/>
              </a:spcBef>
              <a:buFont typeface="Arial" panose="020B0604020202020204" pitchFamily="34" charset="0"/>
              <a:buNone/>
              <a:defRPr sz="3200">
                <a:solidFill>
                  <a:schemeClr val="bg1"/>
                </a:solidFill>
              </a:defRPr>
            </a:lvl5pPr>
            <a:lvl6pPr marL="0" indent="0">
              <a:spcBef>
                <a:spcPts val="1200"/>
              </a:spcBef>
              <a:buFont typeface="Arial" panose="020B0604020202020204" pitchFamily="34" charset="0"/>
              <a:buChar char="​"/>
              <a:defRPr sz="2000"/>
            </a:lvl6pPr>
            <a:lvl7pPr marL="0" indent="0">
              <a:spcBef>
                <a:spcPts val="1200"/>
              </a:spcBef>
              <a:buFont typeface="Arial" panose="020B0604020202020204" pitchFamily="34" charset="0"/>
              <a:buChar char="​"/>
              <a:defRPr sz="2000"/>
            </a:lvl7pPr>
            <a:lvl8pPr marL="0" indent="0">
              <a:spcBef>
                <a:spcPts val="1200"/>
              </a:spcBef>
              <a:buFont typeface="Arial" panose="020B0604020202020204" pitchFamily="34" charset="0"/>
              <a:buChar char="​"/>
              <a:defRPr sz="2000"/>
            </a:lvl8pPr>
            <a:lvl9pPr marL="0" indent="0">
              <a:spcBef>
                <a:spcPts val="1200"/>
              </a:spcBef>
              <a:buFont typeface="Arial" panose="020B0604020202020204" pitchFamily="34" charset="0"/>
              <a:buChar char="​"/>
              <a:defRPr sz="2000"/>
            </a:lvl9pPr>
          </a:lstStyle>
          <a:p>
            <a:pPr lvl="0"/>
            <a:r>
              <a:rPr lang="sv-SE" noProof="0" dirty="0"/>
              <a:t>03</a:t>
            </a:r>
          </a:p>
        </p:txBody>
      </p:sp>
      <p:sp>
        <p:nvSpPr>
          <p:cNvPr id="17" name="Text Placeholder 2">
            <a:extLst>
              <a:ext uri="{FF2B5EF4-FFF2-40B4-BE49-F238E27FC236}">
                <a16:creationId xmlns:a16="http://schemas.microsoft.com/office/drawing/2014/main" id="{7118D193-8202-4E4B-AD2E-578E5BD51B2F}"/>
              </a:ext>
            </a:extLst>
          </p:cNvPr>
          <p:cNvSpPr>
            <a:spLocks noGrp="1"/>
          </p:cNvSpPr>
          <p:nvPr>
            <p:ph type="body" sz="quarter" idx="18" hasCustomPrompt="1"/>
          </p:nvPr>
        </p:nvSpPr>
        <p:spPr>
          <a:xfrm>
            <a:off x="1932000" y="2717416"/>
            <a:ext cx="7851600" cy="493200"/>
          </a:xfrm>
        </p:spPr>
        <p:txBody>
          <a:bodyPr/>
          <a:lstStyle>
            <a:lvl1pPr marL="0" marR="0" indent="0" algn="l" defTabSz="914400" rtl="0" eaLnBrk="1" fontAlgn="auto" latinLnBrk="0" hangingPunct="1">
              <a:lnSpc>
                <a:spcPct val="100000"/>
              </a:lnSpc>
              <a:spcBef>
                <a:spcPts val="0"/>
              </a:spcBef>
              <a:spcAft>
                <a:spcPts val="900"/>
              </a:spcAft>
              <a:buClrTx/>
              <a:buSzTx/>
              <a:buFont typeface="Arial" panose="020B0604020202020204" pitchFamily="34" charset="0"/>
              <a:buNone/>
              <a:tabLst/>
              <a:defRPr sz="3200">
                <a:solidFill>
                  <a:schemeClr val="bg1"/>
                </a:solidFill>
              </a:defRPr>
            </a:lvl1pPr>
            <a:lvl2pPr marL="0" indent="0">
              <a:spcBef>
                <a:spcPts val="1200"/>
              </a:spcBef>
              <a:buFont typeface="Arial" panose="020B0604020202020204" pitchFamily="34" charset="0"/>
              <a:buNone/>
              <a:defRPr sz="3200" b="1">
                <a:solidFill>
                  <a:schemeClr val="bg1"/>
                </a:solidFill>
              </a:defRPr>
            </a:lvl2pPr>
            <a:lvl3pPr marL="0" indent="0">
              <a:spcBef>
                <a:spcPts val="1200"/>
              </a:spcBef>
              <a:buFont typeface="Arial" panose="020B0604020202020204" pitchFamily="34" charset="0"/>
              <a:buNone/>
              <a:defRPr sz="3200">
                <a:solidFill>
                  <a:schemeClr val="bg1"/>
                </a:solidFill>
              </a:defRPr>
            </a:lvl3pPr>
            <a:lvl4pPr marL="0" indent="0">
              <a:spcBef>
                <a:spcPts val="1200"/>
              </a:spcBef>
              <a:buFont typeface="Arial" panose="020B0604020202020204" pitchFamily="34" charset="0"/>
              <a:buNone/>
              <a:defRPr sz="3200">
                <a:solidFill>
                  <a:schemeClr val="bg1"/>
                </a:solidFill>
              </a:defRPr>
            </a:lvl4pPr>
            <a:lvl5pPr marL="0" indent="0">
              <a:spcBef>
                <a:spcPts val="1200"/>
              </a:spcBef>
              <a:buFont typeface="Arial" panose="020B0604020202020204" pitchFamily="34" charset="0"/>
              <a:buNone/>
              <a:defRPr sz="3200">
                <a:solidFill>
                  <a:schemeClr val="bg1"/>
                </a:solidFill>
              </a:defRPr>
            </a:lvl5pPr>
            <a:lvl6pPr marL="0" indent="0">
              <a:spcBef>
                <a:spcPts val="1200"/>
              </a:spcBef>
              <a:buFont typeface="Arial" panose="020B0604020202020204" pitchFamily="34" charset="0"/>
              <a:buChar char="​"/>
              <a:defRPr sz="2000"/>
            </a:lvl6pPr>
            <a:lvl7pPr marL="0" indent="0">
              <a:spcBef>
                <a:spcPts val="1200"/>
              </a:spcBef>
              <a:buFont typeface="Arial" panose="020B0604020202020204" pitchFamily="34" charset="0"/>
              <a:buChar char="​"/>
              <a:defRPr sz="2000"/>
            </a:lvl7pPr>
            <a:lvl8pPr marL="0" indent="0">
              <a:spcBef>
                <a:spcPts val="1200"/>
              </a:spcBef>
              <a:buFont typeface="Arial" panose="020B0604020202020204" pitchFamily="34" charset="0"/>
              <a:buChar char="​"/>
              <a:defRPr sz="2000"/>
            </a:lvl8pPr>
            <a:lvl9pPr marL="0" indent="0">
              <a:spcBef>
                <a:spcPts val="1200"/>
              </a:spcBef>
              <a:buFont typeface="Arial" panose="020B0604020202020204" pitchFamily="34" charset="0"/>
              <a:buChar char="​"/>
              <a:defRPr sz="2000"/>
            </a:lvl9pPr>
          </a:lstStyle>
          <a:p>
            <a:pPr marL="0" marR="0" lvl="0" indent="0" algn="l" defTabSz="914400" rtl="0" eaLnBrk="1" fontAlgn="auto" latinLnBrk="0" hangingPunct="1">
              <a:lnSpc>
                <a:spcPct val="100000"/>
              </a:lnSpc>
              <a:spcBef>
                <a:spcPts val="0"/>
              </a:spcBef>
              <a:spcAft>
                <a:spcPts val="900"/>
              </a:spcAft>
              <a:buClrTx/>
              <a:buSzTx/>
              <a:buFont typeface="Arial" panose="020B0604020202020204" pitchFamily="34" charset="0"/>
              <a:buNone/>
              <a:tabLst/>
              <a:defRPr/>
            </a:pPr>
            <a:r>
              <a:rPr lang="sv-SE" noProof="0" dirty="0"/>
              <a:t>Skriv agendapunkterna här</a:t>
            </a:r>
          </a:p>
        </p:txBody>
      </p:sp>
      <p:sp>
        <p:nvSpPr>
          <p:cNvPr id="18" name="Text Placeholder 2">
            <a:extLst>
              <a:ext uri="{FF2B5EF4-FFF2-40B4-BE49-F238E27FC236}">
                <a16:creationId xmlns:a16="http://schemas.microsoft.com/office/drawing/2014/main" id="{7F06F639-3604-4547-AD0A-955971576797}"/>
              </a:ext>
            </a:extLst>
          </p:cNvPr>
          <p:cNvSpPr>
            <a:spLocks noGrp="1"/>
          </p:cNvSpPr>
          <p:nvPr>
            <p:ph type="body" sz="quarter" idx="19" hasCustomPrompt="1"/>
          </p:nvPr>
        </p:nvSpPr>
        <p:spPr>
          <a:xfrm>
            <a:off x="1071600" y="3273324"/>
            <a:ext cx="860400" cy="493200"/>
          </a:xfrm>
        </p:spPr>
        <p:txBody>
          <a:bodyPr/>
          <a:lstStyle>
            <a:lvl1pPr marL="0" indent="0">
              <a:spcAft>
                <a:spcPts val="0"/>
              </a:spcAft>
              <a:buFont typeface="Arial" panose="020B0604020202020204" pitchFamily="34" charset="0"/>
              <a:buNone/>
              <a:defRPr sz="3200">
                <a:solidFill>
                  <a:schemeClr val="bg1"/>
                </a:solidFill>
              </a:defRPr>
            </a:lvl1pPr>
            <a:lvl2pPr marL="0" indent="0">
              <a:spcBef>
                <a:spcPts val="1200"/>
              </a:spcBef>
              <a:buFont typeface="Arial" panose="020B0604020202020204" pitchFamily="34" charset="0"/>
              <a:buNone/>
              <a:defRPr sz="3200" b="1">
                <a:solidFill>
                  <a:schemeClr val="bg1"/>
                </a:solidFill>
              </a:defRPr>
            </a:lvl2pPr>
            <a:lvl3pPr marL="0" indent="0">
              <a:spcBef>
                <a:spcPts val="1200"/>
              </a:spcBef>
              <a:buFont typeface="Arial" panose="020B0604020202020204" pitchFamily="34" charset="0"/>
              <a:buNone/>
              <a:defRPr sz="3200">
                <a:solidFill>
                  <a:schemeClr val="bg1"/>
                </a:solidFill>
              </a:defRPr>
            </a:lvl3pPr>
            <a:lvl4pPr marL="0" indent="0">
              <a:spcBef>
                <a:spcPts val="1200"/>
              </a:spcBef>
              <a:buFont typeface="Arial" panose="020B0604020202020204" pitchFamily="34" charset="0"/>
              <a:buNone/>
              <a:defRPr sz="3200">
                <a:solidFill>
                  <a:schemeClr val="bg1"/>
                </a:solidFill>
              </a:defRPr>
            </a:lvl4pPr>
            <a:lvl5pPr marL="0" indent="0">
              <a:spcBef>
                <a:spcPts val="1200"/>
              </a:spcBef>
              <a:buFont typeface="Arial" panose="020B0604020202020204" pitchFamily="34" charset="0"/>
              <a:buNone/>
              <a:defRPr sz="3200">
                <a:solidFill>
                  <a:schemeClr val="bg1"/>
                </a:solidFill>
              </a:defRPr>
            </a:lvl5pPr>
            <a:lvl6pPr marL="0" indent="0">
              <a:spcBef>
                <a:spcPts val="1200"/>
              </a:spcBef>
              <a:buFont typeface="Arial" panose="020B0604020202020204" pitchFamily="34" charset="0"/>
              <a:buChar char="​"/>
              <a:defRPr sz="2000"/>
            </a:lvl6pPr>
            <a:lvl7pPr marL="0" indent="0">
              <a:spcBef>
                <a:spcPts val="1200"/>
              </a:spcBef>
              <a:buFont typeface="Arial" panose="020B0604020202020204" pitchFamily="34" charset="0"/>
              <a:buChar char="​"/>
              <a:defRPr sz="2000"/>
            </a:lvl7pPr>
            <a:lvl8pPr marL="0" indent="0">
              <a:spcBef>
                <a:spcPts val="1200"/>
              </a:spcBef>
              <a:buFont typeface="Arial" panose="020B0604020202020204" pitchFamily="34" charset="0"/>
              <a:buChar char="​"/>
              <a:defRPr sz="2000"/>
            </a:lvl8pPr>
            <a:lvl9pPr marL="0" indent="0">
              <a:spcBef>
                <a:spcPts val="1200"/>
              </a:spcBef>
              <a:buFont typeface="Arial" panose="020B0604020202020204" pitchFamily="34" charset="0"/>
              <a:buChar char="​"/>
              <a:defRPr sz="2000"/>
            </a:lvl9pPr>
          </a:lstStyle>
          <a:p>
            <a:pPr lvl="0"/>
            <a:r>
              <a:rPr lang="sv-SE" noProof="0" dirty="0"/>
              <a:t>04</a:t>
            </a:r>
          </a:p>
        </p:txBody>
      </p:sp>
      <p:sp>
        <p:nvSpPr>
          <p:cNvPr id="19" name="Text Placeholder 2">
            <a:extLst>
              <a:ext uri="{FF2B5EF4-FFF2-40B4-BE49-F238E27FC236}">
                <a16:creationId xmlns:a16="http://schemas.microsoft.com/office/drawing/2014/main" id="{5DAE8B0E-2D22-428D-9DE4-0FE714D70834}"/>
              </a:ext>
            </a:extLst>
          </p:cNvPr>
          <p:cNvSpPr>
            <a:spLocks noGrp="1"/>
          </p:cNvSpPr>
          <p:nvPr>
            <p:ph type="body" sz="quarter" idx="20" hasCustomPrompt="1"/>
          </p:nvPr>
        </p:nvSpPr>
        <p:spPr>
          <a:xfrm>
            <a:off x="1932000" y="3273324"/>
            <a:ext cx="7851600" cy="493200"/>
          </a:xfrm>
        </p:spPr>
        <p:txBody>
          <a:bodyPr/>
          <a:lstStyle>
            <a:lvl1pPr marL="0" marR="0" indent="0" algn="l" defTabSz="914400" rtl="0" eaLnBrk="1" fontAlgn="auto" latinLnBrk="0" hangingPunct="1">
              <a:lnSpc>
                <a:spcPct val="100000"/>
              </a:lnSpc>
              <a:spcBef>
                <a:spcPts val="0"/>
              </a:spcBef>
              <a:spcAft>
                <a:spcPts val="900"/>
              </a:spcAft>
              <a:buClrTx/>
              <a:buSzTx/>
              <a:buFont typeface="Arial" panose="020B0604020202020204" pitchFamily="34" charset="0"/>
              <a:buNone/>
              <a:tabLst/>
              <a:defRPr sz="3200">
                <a:solidFill>
                  <a:schemeClr val="bg1"/>
                </a:solidFill>
              </a:defRPr>
            </a:lvl1pPr>
            <a:lvl2pPr marL="0" indent="0">
              <a:spcBef>
                <a:spcPts val="1200"/>
              </a:spcBef>
              <a:buFont typeface="Arial" panose="020B0604020202020204" pitchFamily="34" charset="0"/>
              <a:buNone/>
              <a:defRPr sz="3200" b="1">
                <a:solidFill>
                  <a:schemeClr val="bg1"/>
                </a:solidFill>
              </a:defRPr>
            </a:lvl2pPr>
            <a:lvl3pPr marL="0" indent="0">
              <a:spcBef>
                <a:spcPts val="1200"/>
              </a:spcBef>
              <a:buFont typeface="Arial" panose="020B0604020202020204" pitchFamily="34" charset="0"/>
              <a:buNone/>
              <a:defRPr sz="3200">
                <a:solidFill>
                  <a:schemeClr val="bg1"/>
                </a:solidFill>
              </a:defRPr>
            </a:lvl3pPr>
            <a:lvl4pPr marL="0" indent="0">
              <a:spcBef>
                <a:spcPts val="1200"/>
              </a:spcBef>
              <a:buFont typeface="Arial" panose="020B0604020202020204" pitchFamily="34" charset="0"/>
              <a:buNone/>
              <a:defRPr sz="3200">
                <a:solidFill>
                  <a:schemeClr val="bg1"/>
                </a:solidFill>
              </a:defRPr>
            </a:lvl4pPr>
            <a:lvl5pPr marL="0" indent="0">
              <a:spcBef>
                <a:spcPts val="1200"/>
              </a:spcBef>
              <a:buFont typeface="Arial" panose="020B0604020202020204" pitchFamily="34" charset="0"/>
              <a:buNone/>
              <a:defRPr sz="3200">
                <a:solidFill>
                  <a:schemeClr val="bg1"/>
                </a:solidFill>
              </a:defRPr>
            </a:lvl5pPr>
            <a:lvl6pPr marL="0" indent="0">
              <a:spcBef>
                <a:spcPts val="1200"/>
              </a:spcBef>
              <a:buFont typeface="Arial" panose="020B0604020202020204" pitchFamily="34" charset="0"/>
              <a:buChar char="​"/>
              <a:defRPr sz="2000"/>
            </a:lvl6pPr>
            <a:lvl7pPr marL="0" indent="0">
              <a:spcBef>
                <a:spcPts val="1200"/>
              </a:spcBef>
              <a:buFont typeface="Arial" panose="020B0604020202020204" pitchFamily="34" charset="0"/>
              <a:buChar char="​"/>
              <a:defRPr sz="2000"/>
            </a:lvl7pPr>
            <a:lvl8pPr marL="0" indent="0">
              <a:spcBef>
                <a:spcPts val="1200"/>
              </a:spcBef>
              <a:buFont typeface="Arial" panose="020B0604020202020204" pitchFamily="34" charset="0"/>
              <a:buChar char="​"/>
              <a:defRPr sz="2000"/>
            </a:lvl8pPr>
            <a:lvl9pPr marL="0" indent="0">
              <a:spcBef>
                <a:spcPts val="1200"/>
              </a:spcBef>
              <a:buFont typeface="Arial" panose="020B0604020202020204" pitchFamily="34" charset="0"/>
              <a:buChar char="​"/>
              <a:defRPr sz="2000"/>
            </a:lvl9pPr>
          </a:lstStyle>
          <a:p>
            <a:pPr marL="0" marR="0" lvl="0" indent="0" algn="l" defTabSz="914400" rtl="0" eaLnBrk="1" fontAlgn="auto" latinLnBrk="0" hangingPunct="1">
              <a:lnSpc>
                <a:spcPct val="100000"/>
              </a:lnSpc>
              <a:spcBef>
                <a:spcPts val="0"/>
              </a:spcBef>
              <a:spcAft>
                <a:spcPts val="900"/>
              </a:spcAft>
              <a:buClrTx/>
              <a:buSzTx/>
              <a:buFont typeface="Arial" panose="020B0604020202020204" pitchFamily="34" charset="0"/>
              <a:buNone/>
              <a:tabLst/>
              <a:defRPr/>
            </a:pPr>
            <a:r>
              <a:rPr lang="sv-SE" noProof="0" dirty="0"/>
              <a:t>Skriv agendapunkterna här</a:t>
            </a:r>
          </a:p>
        </p:txBody>
      </p:sp>
      <p:sp>
        <p:nvSpPr>
          <p:cNvPr id="20" name="Text Placeholder 2">
            <a:extLst>
              <a:ext uri="{FF2B5EF4-FFF2-40B4-BE49-F238E27FC236}">
                <a16:creationId xmlns:a16="http://schemas.microsoft.com/office/drawing/2014/main" id="{A8E0FD0F-FA51-4F03-B192-B00178FEF36A}"/>
              </a:ext>
            </a:extLst>
          </p:cNvPr>
          <p:cNvSpPr>
            <a:spLocks noGrp="1"/>
          </p:cNvSpPr>
          <p:nvPr>
            <p:ph type="body" sz="quarter" idx="21" hasCustomPrompt="1"/>
          </p:nvPr>
        </p:nvSpPr>
        <p:spPr>
          <a:xfrm>
            <a:off x="1071600" y="3829232"/>
            <a:ext cx="860400" cy="493200"/>
          </a:xfrm>
        </p:spPr>
        <p:txBody>
          <a:bodyPr/>
          <a:lstStyle>
            <a:lvl1pPr marL="0" indent="0">
              <a:spcAft>
                <a:spcPts val="0"/>
              </a:spcAft>
              <a:buFont typeface="Arial" panose="020B0604020202020204" pitchFamily="34" charset="0"/>
              <a:buNone/>
              <a:defRPr sz="3200">
                <a:solidFill>
                  <a:schemeClr val="bg1"/>
                </a:solidFill>
              </a:defRPr>
            </a:lvl1pPr>
            <a:lvl2pPr marL="0" indent="0">
              <a:spcBef>
                <a:spcPts val="1200"/>
              </a:spcBef>
              <a:buFont typeface="Arial" panose="020B0604020202020204" pitchFamily="34" charset="0"/>
              <a:buNone/>
              <a:defRPr sz="3200" b="1">
                <a:solidFill>
                  <a:schemeClr val="bg1"/>
                </a:solidFill>
              </a:defRPr>
            </a:lvl2pPr>
            <a:lvl3pPr marL="0" indent="0">
              <a:spcBef>
                <a:spcPts val="1200"/>
              </a:spcBef>
              <a:buFont typeface="Arial" panose="020B0604020202020204" pitchFamily="34" charset="0"/>
              <a:buNone/>
              <a:defRPr sz="3200">
                <a:solidFill>
                  <a:schemeClr val="bg1"/>
                </a:solidFill>
              </a:defRPr>
            </a:lvl3pPr>
            <a:lvl4pPr marL="0" indent="0">
              <a:spcBef>
                <a:spcPts val="1200"/>
              </a:spcBef>
              <a:buFont typeface="Arial" panose="020B0604020202020204" pitchFamily="34" charset="0"/>
              <a:buNone/>
              <a:defRPr sz="3200">
                <a:solidFill>
                  <a:schemeClr val="bg1"/>
                </a:solidFill>
              </a:defRPr>
            </a:lvl4pPr>
            <a:lvl5pPr marL="0" indent="0">
              <a:spcBef>
                <a:spcPts val="1200"/>
              </a:spcBef>
              <a:buFont typeface="Arial" panose="020B0604020202020204" pitchFamily="34" charset="0"/>
              <a:buNone/>
              <a:defRPr sz="3200">
                <a:solidFill>
                  <a:schemeClr val="bg1"/>
                </a:solidFill>
              </a:defRPr>
            </a:lvl5pPr>
            <a:lvl6pPr marL="0" indent="0">
              <a:spcBef>
                <a:spcPts val="1200"/>
              </a:spcBef>
              <a:buFont typeface="Arial" panose="020B0604020202020204" pitchFamily="34" charset="0"/>
              <a:buChar char="​"/>
              <a:defRPr sz="2000"/>
            </a:lvl6pPr>
            <a:lvl7pPr marL="0" indent="0">
              <a:spcBef>
                <a:spcPts val="1200"/>
              </a:spcBef>
              <a:buFont typeface="Arial" panose="020B0604020202020204" pitchFamily="34" charset="0"/>
              <a:buChar char="​"/>
              <a:defRPr sz="2000"/>
            </a:lvl7pPr>
            <a:lvl8pPr marL="0" indent="0">
              <a:spcBef>
                <a:spcPts val="1200"/>
              </a:spcBef>
              <a:buFont typeface="Arial" panose="020B0604020202020204" pitchFamily="34" charset="0"/>
              <a:buChar char="​"/>
              <a:defRPr sz="2000"/>
            </a:lvl8pPr>
            <a:lvl9pPr marL="0" indent="0">
              <a:spcBef>
                <a:spcPts val="1200"/>
              </a:spcBef>
              <a:buFont typeface="Arial" panose="020B0604020202020204" pitchFamily="34" charset="0"/>
              <a:buChar char="​"/>
              <a:defRPr sz="2000"/>
            </a:lvl9pPr>
          </a:lstStyle>
          <a:p>
            <a:pPr lvl="0"/>
            <a:r>
              <a:rPr lang="sv-SE" noProof="0" dirty="0"/>
              <a:t>05</a:t>
            </a:r>
          </a:p>
        </p:txBody>
      </p:sp>
      <p:sp>
        <p:nvSpPr>
          <p:cNvPr id="21" name="Text Placeholder 2">
            <a:extLst>
              <a:ext uri="{FF2B5EF4-FFF2-40B4-BE49-F238E27FC236}">
                <a16:creationId xmlns:a16="http://schemas.microsoft.com/office/drawing/2014/main" id="{972975E3-342B-4A0D-AC61-616334BB6299}"/>
              </a:ext>
            </a:extLst>
          </p:cNvPr>
          <p:cNvSpPr>
            <a:spLocks noGrp="1"/>
          </p:cNvSpPr>
          <p:nvPr>
            <p:ph type="body" sz="quarter" idx="22" hasCustomPrompt="1"/>
          </p:nvPr>
        </p:nvSpPr>
        <p:spPr>
          <a:xfrm>
            <a:off x="1932000" y="3829232"/>
            <a:ext cx="7851600" cy="493200"/>
          </a:xfrm>
        </p:spPr>
        <p:txBody>
          <a:bodyPr/>
          <a:lstStyle>
            <a:lvl1pPr marL="0" marR="0" indent="0" algn="l" defTabSz="914400" rtl="0" eaLnBrk="1" fontAlgn="auto" latinLnBrk="0" hangingPunct="1">
              <a:lnSpc>
                <a:spcPct val="100000"/>
              </a:lnSpc>
              <a:spcBef>
                <a:spcPts val="0"/>
              </a:spcBef>
              <a:spcAft>
                <a:spcPts val="900"/>
              </a:spcAft>
              <a:buClrTx/>
              <a:buSzTx/>
              <a:buFont typeface="Arial" panose="020B0604020202020204" pitchFamily="34" charset="0"/>
              <a:buNone/>
              <a:tabLst/>
              <a:defRPr sz="3200">
                <a:solidFill>
                  <a:schemeClr val="bg1"/>
                </a:solidFill>
              </a:defRPr>
            </a:lvl1pPr>
            <a:lvl2pPr marL="0" indent="0">
              <a:spcBef>
                <a:spcPts val="1200"/>
              </a:spcBef>
              <a:buFont typeface="Arial" panose="020B0604020202020204" pitchFamily="34" charset="0"/>
              <a:buNone/>
              <a:defRPr sz="3200" b="1">
                <a:solidFill>
                  <a:schemeClr val="bg1"/>
                </a:solidFill>
              </a:defRPr>
            </a:lvl2pPr>
            <a:lvl3pPr marL="0" indent="0">
              <a:spcBef>
                <a:spcPts val="1200"/>
              </a:spcBef>
              <a:buFont typeface="Arial" panose="020B0604020202020204" pitchFamily="34" charset="0"/>
              <a:buNone/>
              <a:defRPr sz="3200">
                <a:solidFill>
                  <a:schemeClr val="bg1"/>
                </a:solidFill>
              </a:defRPr>
            </a:lvl3pPr>
            <a:lvl4pPr marL="0" indent="0">
              <a:spcBef>
                <a:spcPts val="1200"/>
              </a:spcBef>
              <a:buFont typeface="Arial" panose="020B0604020202020204" pitchFamily="34" charset="0"/>
              <a:buNone/>
              <a:defRPr sz="3200">
                <a:solidFill>
                  <a:schemeClr val="bg1"/>
                </a:solidFill>
              </a:defRPr>
            </a:lvl4pPr>
            <a:lvl5pPr marL="0" indent="0">
              <a:spcBef>
                <a:spcPts val="1200"/>
              </a:spcBef>
              <a:buFont typeface="Arial" panose="020B0604020202020204" pitchFamily="34" charset="0"/>
              <a:buNone/>
              <a:defRPr sz="3200">
                <a:solidFill>
                  <a:schemeClr val="bg1"/>
                </a:solidFill>
              </a:defRPr>
            </a:lvl5pPr>
            <a:lvl6pPr marL="0" indent="0">
              <a:spcBef>
                <a:spcPts val="1200"/>
              </a:spcBef>
              <a:buFont typeface="Arial" panose="020B0604020202020204" pitchFamily="34" charset="0"/>
              <a:buChar char="​"/>
              <a:defRPr sz="2000"/>
            </a:lvl6pPr>
            <a:lvl7pPr marL="0" indent="0">
              <a:spcBef>
                <a:spcPts val="1200"/>
              </a:spcBef>
              <a:buFont typeface="Arial" panose="020B0604020202020204" pitchFamily="34" charset="0"/>
              <a:buChar char="​"/>
              <a:defRPr sz="2000"/>
            </a:lvl7pPr>
            <a:lvl8pPr marL="0" indent="0">
              <a:spcBef>
                <a:spcPts val="1200"/>
              </a:spcBef>
              <a:buFont typeface="Arial" panose="020B0604020202020204" pitchFamily="34" charset="0"/>
              <a:buChar char="​"/>
              <a:defRPr sz="2000"/>
            </a:lvl8pPr>
            <a:lvl9pPr marL="0" indent="0">
              <a:spcBef>
                <a:spcPts val="1200"/>
              </a:spcBef>
              <a:buFont typeface="Arial" panose="020B0604020202020204" pitchFamily="34" charset="0"/>
              <a:buChar char="​"/>
              <a:defRPr sz="2000"/>
            </a:lvl9pPr>
          </a:lstStyle>
          <a:p>
            <a:pPr marL="0" marR="0" lvl="0" indent="0" algn="l" defTabSz="914400" rtl="0" eaLnBrk="1" fontAlgn="auto" latinLnBrk="0" hangingPunct="1">
              <a:lnSpc>
                <a:spcPct val="100000"/>
              </a:lnSpc>
              <a:spcBef>
                <a:spcPts val="0"/>
              </a:spcBef>
              <a:spcAft>
                <a:spcPts val="900"/>
              </a:spcAft>
              <a:buClrTx/>
              <a:buSzTx/>
              <a:buFont typeface="Arial" panose="020B0604020202020204" pitchFamily="34" charset="0"/>
              <a:buNone/>
              <a:tabLst/>
              <a:defRPr/>
            </a:pPr>
            <a:r>
              <a:rPr lang="sv-SE" noProof="0" dirty="0"/>
              <a:t>Skriv agendapunkterna här</a:t>
            </a:r>
          </a:p>
        </p:txBody>
      </p:sp>
      <p:sp>
        <p:nvSpPr>
          <p:cNvPr id="22" name="Text Placeholder 2">
            <a:extLst>
              <a:ext uri="{FF2B5EF4-FFF2-40B4-BE49-F238E27FC236}">
                <a16:creationId xmlns:a16="http://schemas.microsoft.com/office/drawing/2014/main" id="{15EB766A-A3A1-4B4A-A50C-1374239D70E1}"/>
              </a:ext>
            </a:extLst>
          </p:cNvPr>
          <p:cNvSpPr>
            <a:spLocks noGrp="1"/>
          </p:cNvSpPr>
          <p:nvPr>
            <p:ph type="body" sz="quarter" idx="23" hasCustomPrompt="1"/>
          </p:nvPr>
        </p:nvSpPr>
        <p:spPr>
          <a:xfrm>
            <a:off x="1071600" y="4385140"/>
            <a:ext cx="860400" cy="493200"/>
          </a:xfrm>
        </p:spPr>
        <p:txBody>
          <a:bodyPr/>
          <a:lstStyle>
            <a:lvl1pPr marL="0" indent="0">
              <a:spcAft>
                <a:spcPts val="0"/>
              </a:spcAft>
              <a:buFont typeface="Arial" panose="020B0604020202020204" pitchFamily="34" charset="0"/>
              <a:buNone/>
              <a:defRPr sz="3200">
                <a:solidFill>
                  <a:schemeClr val="bg1"/>
                </a:solidFill>
              </a:defRPr>
            </a:lvl1pPr>
            <a:lvl2pPr marL="0" indent="0">
              <a:spcBef>
                <a:spcPts val="1200"/>
              </a:spcBef>
              <a:buFont typeface="Arial" panose="020B0604020202020204" pitchFamily="34" charset="0"/>
              <a:buNone/>
              <a:defRPr sz="3200" b="1">
                <a:solidFill>
                  <a:schemeClr val="bg1"/>
                </a:solidFill>
              </a:defRPr>
            </a:lvl2pPr>
            <a:lvl3pPr marL="0" indent="0">
              <a:spcBef>
                <a:spcPts val="1200"/>
              </a:spcBef>
              <a:buFont typeface="Arial" panose="020B0604020202020204" pitchFamily="34" charset="0"/>
              <a:buNone/>
              <a:defRPr sz="3200">
                <a:solidFill>
                  <a:schemeClr val="bg1"/>
                </a:solidFill>
              </a:defRPr>
            </a:lvl3pPr>
            <a:lvl4pPr marL="0" indent="0">
              <a:spcBef>
                <a:spcPts val="1200"/>
              </a:spcBef>
              <a:buFont typeface="Arial" panose="020B0604020202020204" pitchFamily="34" charset="0"/>
              <a:buNone/>
              <a:defRPr sz="3200">
                <a:solidFill>
                  <a:schemeClr val="bg1"/>
                </a:solidFill>
              </a:defRPr>
            </a:lvl4pPr>
            <a:lvl5pPr marL="0" indent="0">
              <a:spcBef>
                <a:spcPts val="1200"/>
              </a:spcBef>
              <a:buFont typeface="Arial" panose="020B0604020202020204" pitchFamily="34" charset="0"/>
              <a:buNone/>
              <a:defRPr sz="3200">
                <a:solidFill>
                  <a:schemeClr val="bg1"/>
                </a:solidFill>
              </a:defRPr>
            </a:lvl5pPr>
            <a:lvl6pPr marL="0" indent="0">
              <a:spcBef>
                <a:spcPts val="1200"/>
              </a:spcBef>
              <a:buFont typeface="Arial" panose="020B0604020202020204" pitchFamily="34" charset="0"/>
              <a:buChar char="​"/>
              <a:defRPr sz="2000"/>
            </a:lvl6pPr>
            <a:lvl7pPr marL="0" indent="0">
              <a:spcBef>
                <a:spcPts val="1200"/>
              </a:spcBef>
              <a:buFont typeface="Arial" panose="020B0604020202020204" pitchFamily="34" charset="0"/>
              <a:buChar char="​"/>
              <a:defRPr sz="2000"/>
            </a:lvl7pPr>
            <a:lvl8pPr marL="0" indent="0">
              <a:spcBef>
                <a:spcPts val="1200"/>
              </a:spcBef>
              <a:buFont typeface="Arial" panose="020B0604020202020204" pitchFamily="34" charset="0"/>
              <a:buChar char="​"/>
              <a:defRPr sz="2000"/>
            </a:lvl8pPr>
            <a:lvl9pPr marL="0" indent="0">
              <a:spcBef>
                <a:spcPts val="1200"/>
              </a:spcBef>
              <a:buFont typeface="Arial" panose="020B0604020202020204" pitchFamily="34" charset="0"/>
              <a:buChar char="​"/>
              <a:defRPr sz="2000"/>
            </a:lvl9pPr>
          </a:lstStyle>
          <a:p>
            <a:pPr lvl="0"/>
            <a:r>
              <a:rPr lang="sv-SE" noProof="0" dirty="0"/>
              <a:t>06</a:t>
            </a:r>
          </a:p>
        </p:txBody>
      </p:sp>
      <p:sp>
        <p:nvSpPr>
          <p:cNvPr id="23" name="Text Placeholder 2">
            <a:extLst>
              <a:ext uri="{FF2B5EF4-FFF2-40B4-BE49-F238E27FC236}">
                <a16:creationId xmlns:a16="http://schemas.microsoft.com/office/drawing/2014/main" id="{D8AC0A93-B1F0-4689-BAA5-09E1E8711A51}"/>
              </a:ext>
            </a:extLst>
          </p:cNvPr>
          <p:cNvSpPr>
            <a:spLocks noGrp="1"/>
          </p:cNvSpPr>
          <p:nvPr>
            <p:ph type="body" sz="quarter" idx="24" hasCustomPrompt="1"/>
          </p:nvPr>
        </p:nvSpPr>
        <p:spPr>
          <a:xfrm>
            <a:off x="1932000" y="4385140"/>
            <a:ext cx="7851600" cy="493200"/>
          </a:xfrm>
        </p:spPr>
        <p:txBody>
          <a:bodyPr/>
          <a:lstStyle>
            <a:lvl1pPr marL="0" marR="0" indent="0" algn="l" defTabSz="914400" rtl="0" eaLnBrk="1" fontAlgn="auto" latinLnBrk="0" hangingPunct="1">
              <a:lnSpc>
                <a:spcPct val="100000"/>
              </a:lnSpc>
              <a:spcBef>
                <a:spcPts val="0"/>
              </a:spcBef>
              <a:spcAft>
                <a:spcPts val="900"/>
              </a:spcAft>
              <a:buClrTx/>
              <a:buSzTx/>
              <a:buFont typeface="Arial" panose="020B0604020202020204" pitchFamily="34" charset="0"/>
              <a:buNone/>
              <a:tabLst/>
              <a:defRPr sz="3200">
                <a:solidFill>
                  <a:schemeClr val="bg1"/>
                </a:solidFill>
              </a:defRPr>
            </a:lvl1pPr>
            <a:lvl2pPr marL="0" indent="0">
              <a:spcBef>
                <a:spcPts val="1200"/>
              </a:spcBef>
              <a:buFont typeface="Arial" panose="020B0604020202020204" pitchFamily="34" charset="0"/>
              <a:buNone/>
              <a:defRPr sz="3200" b="1">
                <a:solidFill>
                  <a:schemeClr val="bg1"/>
                </a:solidFill>
              </a:defRPr>
            </a:lvl2pPr>
            <a:lvl3pPr marL="0" indent="0">
              <a:spcBef>
                <a:spcPts val="1200"/>
              </a:spcBef>
              <a:buFont typeface="Arial" panose="020B0604020202020204" pitchFamily="34" charset="0"/>
              <a:buNone/>
              <a:defRPr sz="3200">
                <a:solidFill>
                  <a:schemeClr val="bg1"/>
                </a:solidFill>
              </a:defRPr>
            </a:lvl3pPr>
            <a:lvl4pPr marL="0" indent="0">
              <a:spcBef>
                <a:spcPts val="1200"/>
              </a:spcBef>
              <a:buFont typeface="Arial" panose="020B0604020202020204" pitchFamily="34" charset="0"/>
              <a:buNone/>
              <a:defRPr sz="3200">
                <a:solidFill>
                  <a:schemeClr val="bg1"/>
                </a:solidFill>
              </a:defRPr>
            </a:lvl4pPr>
            <a:lvl5pPr marL="0" indent="0">
              <a:spcBef>
                <a:spcPts val="1200"/>
              </a:spcBef>
              <a:buFont typeface="Arial" panose="020B0604020202020204" pitchFamily="34" charset="0"/>
              <a:buNone/>
              <a:defRPr sz="3200">
                <a:solidFill>
                  <a:schemeClr val="bg1"/>
                </a:solidFill>
              </a:defRPr>
            </a:lvl5pPr>
            <a:lvl6pPr marL="0" indent="0">
              <a:spcBef>
                <a:spcPts val="1200"/>
              </a:spcBef>
              <a:buFont typeface="Arial" panose="020B0604020202020204" pitchFamily="34" charset="0"/>
              <a:buChar char="​"/>
              <a:defRPr sz="2000"/>
            </a:lvl6pPr>
            <a:lvl7pPr marL="0" indent="0">
              <a:spcBef>
                <a:spcPts val="1200"/>
              </a:spcBef>
              <a:buFont typeface="Arial" panose="020B0604020202020204" pitchFamily="34" charset="0"/>
              <a:buChar char="​"/>
              <a:defRPr sz="2000"/>
            </a:lvl7pPr>
            <a:lvl8pPr marL="0" indent="0">
              <a:spcBef>
                <a:spcPts val="1200"/>
              </a:spcBef>
              <a:buFont typeface="Arial" panose="020B0604020202020204" pitchFamily="34" charset="0"/>
              <a:buChar char="​"/>
              <a:defRPr sz="2000"/>
            </a:lvl8pPr>
            <a:lvl9pPr marL="0" indent="0">
              <a:spcBef>
                <a:spcPts val="1200"/>
              </a:spcBef>
              <a:buFont typeface="Arial" panose="020B0604020202020204" pitchFamily="34" charset="0"/>
              <a:buChar char="​"/>
              <a:defRPr sz="2000"/>
            </a:lvl9pPr>
          </a:lstStyle>
          <a:p>
            <a:pPr marL="0" marR="0" lvl="0" indent="0" algn="l" defTabSz="914400" rtl="0" eaLnBrk="1" fontAlgn="auto" latinLnBrk="0" hangingPunct="1">
              <a:lnSpc>
                <a:spcPct val="100000"/>
              </a:lnSpc>
              <a:spcBef>
                <a:spcPts val="0"/>
              </a:spcBef>
              <a:spcAft>
                <a:spcPts val="900"/>
              </a:spcAft>
              <a:buClrTx/>
              <a:buSzTx/>
              <a:buFont typeface="Arial" panose="020B0604020202020204" pitchFamily="34" charset="0"/>
              <a:buNone/>
              <a:tabLst/>
              <a:defRPr/>
            </a:pPr>
            <a:r>
              <a:rPr lang="sv-SE" noProof="0" dirty="0"/>
              <a:t>Skriv agendapunkterna här</a:t>
            </a:r>
          </a:p>
        </p:txBody>
      </p:sp>
      <p:sp>
        <p:nvSpPr>
          <p:cNvPr id="24" name="Text Placeholder 2">
            <a:extLst>
              <a:ext uri="{FF2B5EF4-FFF2-40B4-BE49-F238E27FC236}">
                <a16:creationId xmlns:a16="http://schemas.microsoft.com/office/drawing/2014/main" id="{491F3B7E-7307-4C24-8FDD-77E7349EA9C1}"/>
              </a:ext>
            </a:extLst>
          </p:cNvPr>
          <p:cNvSpPr>
            <a:spLocks noGrp="1"/>
          </p:cNvSpPr>
          <p:nvPr>
            <p:ph type="body" sz="quarter" idx="25" hasCustomPrompt="1"/>
          </p:nvPr>
        </p:nvSpPr>
        <p:spPr>
          <a:xfrm>
            <a:off x="1071600" y="4941051"/>
            <a:ext cx="860400" cy="493200"/>
          </a:xfrm>
        </p:spPr>
        <p:txBody>
          <a:bodyPr/>
          <a:lstStyle>
            <a:lvl1pPr marL="0" indent="0">
              <a:spcAft>
                <a:spcPts val="0"/>
              </a:spcAft>
              <a:buFont typeface="Arial" panose="020B0604020202020204" pitchFamily="34" charset="0"/>
              <a:buNone/>
              <a:defRPr sz="3200">
                <a:solidFill>
                  <a:schemeClr val="bg1"/>
                </a:solidFill>
              </a:defRPr>
            </a:lvl1pPr>
            <a:lvl2pPr marL="0" indent="0">
              <a:spcBef>
                <a:spcPts val="1200"/>
              </a:spcBef>
              <a:buFont typeface="Arial" panose="020B0604020202020204" pitchFamily="34" charset="0"/>
              <a:buNone/>
              <a:defRPr sz="3200" b="1">
                <a:solidFill>
                  <a:schemeClr val="bg1"/>
                </a:solidFill>
              </a:defRPr>
            </a:lvl2pPr>
            <a:lvl3pPr marL="0" indent="0">
              <a:spcBef>
                <a:spcPts val="1200"/>
              </a:spcBef>
              <a:buFont typeface="Arial" panose="020B0604020202020204" pitchFamily="34" charset="0"/>
              <a:buNone/>
              <a:defRPr sz="3200">
                <a:solidFill>
                  <a:schemeClr val="bg1"/>
                </a:solidFill>
              </a:defRPr>
            </a:lvl3pPr>
            <a:lvl4pPr marL="0" indent="0">
              <a:spcBef>
                <a:spcPts val="1200"/>
              </a:spcBef>
              <a:buFont typeface="Arial" panose="020B0604020202020204" pitchFamily="34" charset="0"/>
              <a:buNone/>
              <a:defRPr sz="3200">
                <a:solidFill>
                  <a:schemeClr val="bg1"/>
                </a:solidFill>
              </a:defRPr>
            </a:lvl4pPr>
            <a:lvl5pPr marL="0" indent="0">
              <a:spcBef>
                <a:spcPts val="1200"/>
              </a:spcBef>
              <a:buFont typeface="Arial" panose="020B0604020202020204" pitchFamily="34" charset="0"/>
              <a:buNone/>
              <a:defRPr sz="3200">
                <a:solidFill>
                  <a:schemeClr val="bg1"/>
                </a:solidFill>
              </a:defRPr>
            </a:lvl5pPr>
            <a:lvl6pPr marL="0" indent="0">
              <a:spcBef>
                <a:spcPts val="1200"/>
              </a:spcBef>
              <a:buFont typeface="Arial" panose="020B0604020202020204" pitchFamily="34" charset="0"/>
              <a:buChar char="​"/>
              <a:defRPr sz="2000"/>
            </a:lvl6pPr>
            <a:lvl7pPr marL="0" indent="0">
              <a:spcBef>
                <a:spcPts val="1200"/>
              </a:spcBef>
              <a:buFont typeface="Arial" panose="020B0604020202020204" pitchFamily="34" charset="0"/>
              <a:buChar char="​"/>
              <a:defRPr sz="2000"/>
            </a:lvl7pPr>
            <a:lvl8pPr marL="0" indent="0">
              <a:spcBef>
                <a:spcPts val="1200"/>
              </a:spcBef>
              <a:buFont typeface="Arial" panose="020B0604020202020204" pitchFamily="34" charset="0"/>
              <a:buChar char="​"/>
              <a:defRPr sz="2000"/>
            </a:lvl8pPr>
            <a:lvl9pPr marL="0" indent="0">
              <a:spcBef>
                <a:spcPts val="1200"/>
              </a:spcBef>
              <a:buFont typeface="Arial" panose="020B0604020202020204" pitchFamily="34" charset="0"/>
              <a:buChar char="​"/>
              <a:defRPr sz="2000"/>
            </a:lvl9pPr>
          </a:lstStyle>
          <a:p>
            <a:pPr lvl="0"/>
            <a:r>
              <a:rPr lang="sv-SE" noProof="0" dirty="0"/>
              <a:t>07</a:t>
            </a:r>
          </a:p>
        </p:txBody>
      </p:sp>
      <p:sp>
        <p:nvSpPr>
          <p:cNvPr id="25" name="Text Placeholder 2">
            <a:extLst>
              <a:ext uri="{FF2B5EF4-FFF2-40B4-BE49-F238E27FC236}">
                <a16:creationId xmlns:a16="http://schemas.microsoft.com/office/drawing/2014/main" id="{4DBA6B96-07E4-4C70-A3D0-04BB2719AC50}"/>
              </a:ext>
            </a:extLst>
          </p:cNvPr>
          <p:cNvSpPr>
            <a:spLocks noGrp="1"/>
          </p:cNvSpPr>
          <p:nvPr>
            <p:ph type="body" sz="quarter" idx="26" hasCustomPrompt="1"/>
          </p:nvPr>
        </p:nvSpPr>
        <p:spPr>
          <a:xfrm>
            <a:off x="1932000" y="4941051"/>
            <a:ext cx="7851600" cy="493200"/>
          </a:xfrm>
        </p:spPr>
        <p:txBody>
          <a:bodyPr/>
          <a:lstStyle>
            <a:lvl1pPr marL="0" marR="0" indent="0" algn="l" defTabSz="914400" rtl="0" eaLnBrk="1" fontAlgn="auto" latinLnBrk="0" hangingPunct="1">
              <a:lnSpc>
                <a:spcPct val="100000"/>
              </a:lnSpc>
              <a:spcBef>
                <a:spcPts val="0"/>
              </a:spcBef>
              <a:spcAft>
                <a:spcPts val="900"/>
              </a:spcAft>
              <a:buClrTx/>
              <a:buSzTx/>
              <a:buFont typeface="Arial" panose="020B0604020202020204" pitchFamily="34" charset="0"/>
              <a:buNone/>
              <a:tabLst/>
              <a:defRPr sz="3200">
                <a:solidFill>
                  <a:schemeClr val="bg1"/>
                </a:solidFill>
              </a:defRPr>
            </a:lvl1pPr>
            <a:lvl2pPr marL="0" indent="0">
              <a:spcBef>
                <a:spcPts val="1200"/>
              </a:spcBef>
              <a:buFont typeface="Arial" panose="020B0604020202020204" pitchFamily="34" charset="0"/>
              <a:buNone/>
              <a:defRPr sz="3200" b="1">
                <a:solidFill>
                  <a:schemeClr val="bg1"/>
                </a:solidFill>
              </a:defRPr>
            </a:lvl2pPr>
            <a:lvl3pPr marL="0" indent="0">
              <a:spcBef>
                <a:spcPts val="1200"/>
              </a:spcBef>
              <a:buFont typeface="Arial" panose="020B0604020202020204" pitchFamily="34" charset="0"/>
              <a:buNone/>
              <a:defRPr sz="3200">
                <a:solidFill>
                  <a:schemeClr val="bg1"/>
                </a:solidFill>
              </a:defRPr>
            </a:lvl3pPr>
            <a:lvl4pPr marL="0" indent="0">
              <a:spcBef>
                <a:spcPts val="1200"/>
              </a:spcBef>
              <a:buFont typeface="Arial" panose="020B0604020202020204" pitchFamily="34" charset="0"/>
              <a:buNone/>
              <a:defRPr sz="3200">
                <a:solidFill>
                  <a:schemeClr val="bg1"/>
                </a:solidFill>
              </a:defRPr>
            </a:lvl4pPr>
            <a:lvl5pPr marL="0" indent="0">
              <a:spcBef>
                <a:spcPts val="1200"/>
              </a:spcBef>
              <a:buFont typeface="Arial" panose="020B0604020202020204" pitchFamily="34" charset="0"/>
              <a:buNone/>
              <a:defRPr sz="3200">
                <a:solidFill>
                  <a:schemeClr val="bg1"/>
                </a:solidFill>
              </a:defRPr>
            </a:lvl5pPr>
            <a:lvl6pPr marL="0" indent="0">
              <a:spcBef>
                <a:spcPts val="1200"/>
              </a:spcBef>
              <a:buFont typeface="Arial" panose="020B0604020202020204" pitchFamily="34" charset="0"/>
              <a:buChar char="​"/>
              <a:defRPr sz="2000"/>
            </a:lvl6pPr>
            <a:lvl7pPr marL="0" indent="0">
              <a:spcBef>
                <a:spcPts val="1200"/>
              </a:spcBef>
              <a:buFont typeface="Arial" panose="020B0604020202020204" pitchFamily="34" charset="0"/>
              <a:buChar char="​"/>
              <a:defRPr sz="2000"/>
            </a:lvl7pPr>
            <a:lvl8pPr marL="0" indent="0">
              <a:spcBef>
                <a:spcPts val="1200"/>
              </a:spcBef>
              <a:buFont typeface="Arial" panose="020B0604020202020204" pitchFamily="34" charset="0"/>
              <a:buChar char="​"/>
              <a:defRPr sz="2000"/>
            </a:lvl8pPr>
            <a:lvl9pPr marL="0" indent="0">
              <a:spcBef>
                <a:spcPts val="1200"/>
              </a:spcBef>
              <a:buFont typeface="Arial" panose="020B0604020202020204" pitchFamily="34" charset="0"/>
              <a:buChar char="​"/>
              <a:defRPr sz="2000"/>
            </a:lvl9pPr>
          </a:lstStyle>
          <a:p>
            <a:pPr marL="0" marR="0" lvl="0" indent="0" algn="l" defTabSz="914400" rtl="0" eaLnBrk="1" fontAlgn="auto" latinLnBrk="0" hangingPunct="1">
              <a:lnSpc>
                <a:spcPct val="100000"/>
              </a:lnSpc>
              <a:spcBef>
                <a:spcPts val="0"/>
              </a:spcBef>
              <a:spcAft>
                <a:spcPts val="900"/>
              </a:spcAft>
              <a:buClrTx/>
              <a:buSzTx/>
              <a:buFont typeface="Arial" panose="020B0604020202020204" pitchFamily="34" charset="0"/>
              <a:buNone/>
              <a:tabLst/>
              <a:defRPr/>
            </a:pPr>
            <a:r>
              <a:rPr lang="sv-SE" noProof="0" dirty="0"/>
              <a:t>Skriv agendapunkterna här</a:t>
            </a:r>
          </a:p>
        </p:txBody>
      </p:sp>
      <p:grpSp>
        <p:nvGrpSpPr>
          <p:cNvPr id="26" name="Group logo">
            <a:extLst>
              <a:ext uri="{FF2B5EF4-FFF2-40B4-BE49-F238E27FC236}">
                <a16:creationId xmlns:a16="http://schemas.microsoft.com/office/drawing/2014/main" id="{379C1040-BBFF-424A-B810-0C21BFC9809D}"/>
              </a:ext>
            </a:extLst>
          </p:cNvPr>
          <p:cNvGrpSpPr/>
          <p:nvPr userDrawn="1"/>
        </p:nvGrpSpPr>
        <p:grpSpPr>
          <a:xfrm>
            <a:off x="11002537" y="6456300"/>
            <a:ext cx="646536" cy="266528"/>
            <a:chOff x="-12555857" y="-88386"/>
            <a:chExt cx="12191999" cy="5026024"/>
          </a:xfrm>
          <a:solidFill>
            <a:schemeClr val="bg1"/>
          </a:solidFill>
        </p:grpSpPr>
        <p:sp>
          <p:nvSpPr>
            <p:cNvPr id="27" name="Freeform: Shape 26">
              <a:extLst>
                <a:ext uri="{FF2B5EF4-FFF2-40B4-BE49-F238E27FC236}">
                  <a16:creationId xmlns:a16="http://schemas.microsoft.com/office/drawing/2014/main" id="{3CD875A2-0DB5-474D-A73B-C3D5324E537F}"/>
                </a:ext>
              </a:extLst>
            </p:cNvPr>
            <p:cNvSpPr/>
            <p:nvPr userDrawn="1">
              <p:custDataLst>
                <p:tags r:id="rId1"/>
              </p:custDataLst>
            </p:nvPr>
          </p:nvSpPr>
          <p:spPr bwMode="auto">
            <a:xfrm>
              <a:off x="-10960420" y="2459551"/>
              <a:ext cx="10596562" cy="2478087"/>
            </a:xfrm>
            <a:custGeom>
              <a:avLst/>
              <a:gdLst>
                <a:gd name="connsiteX0" fmla="*/ 4347776 w 10596562"/>
                <a:gd name="connsiteY0" fmla="*/ 1240769 h 2478087"/>
                <a:gd name="connsiteX1" fmla="*/ 5305311 w 10596562"/>
                <a:gd name="connsiteY1" fmla="*/ 2473142 h 2478087"/>
                <a:gd name="connsiteX2" fmla="*/ 4349455 w 10596562"/>
                <a:gd name="connsiteY2" fmla="*/ 2473142 h 2478087"/>
                <a:gd name="connsiteX3" fmla="*/ 23518 w 10596562"/>
                <a:gd name="connsiteY3" fmla="*/ 1240769 h 2478087"/>
                <a:gd name="connsiteX4" fmla="*/ 979374 w 10596562"/>
                <a:gd name="connsiteY4" fmla="*/ 2473142 h 2478087"/>
                <a:gd name="connsiteX5" fmla="*/ 23518 w 10596562"/>
                <a:gd name="connsiteY5" fmla="*/ 2473142 h 2478087"/>
                <a:gd name="connsiteX6" fmla="*/ 6811962 w 10596562"/>
                <a:gd name="connsiteY6" fmla="*/ 835025 h 2478087"/>
                <a:gd name="connsiteX7" fmla="*/ 7315200 w 10596562"/>
                <a:gd name="connsiteY7" fmla="*/ 2476500 h 2478087"/>
                <a:gd name="connsiteX8" fmla="*/ 6283325 w 10596562"/>
                <a:gd name="connsiteY8" fmla="*/ 2476500 h 2478087"/>
                <a:gd name="connsiteX9" fmla="*/ 5081886 w 10596562"/>
                <a:gd name="connsiteY9" fmla="*/ 3358 h 2478087"/>
                <a:gd name="connsiteX10" fmla="*/ 5989025 w 10596562"/>
                <a:gd name="connsiteY10" fmla="*/ 3358 h 2478087"/>
                <a:gd name="connsiteX11" fmla="*/ 5989025 w 10596562"/>
                <a:gd name="connsiteY11" fmla="*/ 1178646 h 2478087"/>
                <a:gd name="connsiteX12" fmla="*/ 755949 w 10596562"/>
                <a:gd name="connsiteY12" fmla="*/ 3358 h 2478087"/>
                <a:gd name="connsiteX13" fmla="*/ 1663088 w 10596562"/>
                <a:gd name="connsiteY13" fmla="*/ 3358 h 2478087"/>
                <a:gd name="connsiteX14" fmla="*/ 1663088 w 10596562"/>
                <a:gd name="connsiteY14" fmla="*/ 1178646 h 2478087"/>
                <a:gd name="connsiteX15" fmla="*/ 9564688 w 10596562"/>
                <a:gd name="connsiteY15" fmla="*/ 3175 h 2478087"/>
                <a:gd name="connsiteX16" fmla="*/ 10596562 w 10596562"/>
                <a:gd name="connsiteY16" fmla="*/ 3175 h 2478087"/>
                <a:gd name="connsiteX17" fmla="*/ 10072688 w 10596562"/>
                <a:gd name="connsiteY17" fmla="*/ 1641475 h 2478087"/>
                <a:gd name="connsiteX18" fmla="*/ 8407400 w 10596562"/>
                <a:gd name="connsiteY18" fmla="*/ 3175 h 2478087"/>
                <a:gd name="connsiteX19" fmla="*/ 9324976 w 10596562"/>
                <a:gd name="connsiteY19" fmla="*/ 3175 h 2478087"/>
                <a:gd name="connsiteX20" fmla="*/ 9952038 w 10596562"/>
                <a:gd name="connsiteY20" fmla="*/ 2012950 h 2478087"/>
                <a:gd name="connsiteX21" fmla="*/ 9805988 w 10596562"/>
                <a:gd name="connsiteY21" fmla="*/ 2478087 h 2478087"/>
                <a:gd name="connsiteX22" fmla="*/ 9172576 w 10596562"/>
                <a:gd name="connsiteY22" fmla="*/ 2478087 h 2478087"/>
                <a:gd name="connsiteX23" fmla="*/ 7078662 w 10596562"/>
                <a:gd name="connsiteY23" fmla="*/ 3175 h 2478087"/>
                <a:gd name="connsiteX24" fmla="*/ 7712074 w 10596562"/>
                <a:gd name="connsiteY24" fmla="*/ 3175 h 2478087"/>
                <a:gd name="connsiteX25" fmla="*/ 8470900 w 10596562"/>
                <a:gd name="connsiteY25" fmla="*/ 2478087 h 2478087"/>
                <a:gd name="connsiteX26" fmla="*/ 7551738 w 10596562"/>
                <a:gd name="connsiteY26" fmla="*/ 2478087 h 2478087"/>
                <a:gd name="connsiteX27" fmla="*/ 6932612 w 10596562"/>
                <a:gd name="connsiteY27" fmla="*/ 460375 h 2478087"/>
                <a:gd name="connsiteX28" fmla="*/ 1963737 w 10596562"/>
                <a:gd name="connsiteY28" fmla="*/ 3175 h 2478087"/>
                <a:gd name="connsiteX29" fmla="*/ 2924174 w 10596562"/>
                <a:gd name="connsiteY29" fmla="*/ 3175 h 2478087"/>
                <a:gd name="connsiteX30" fmla="*/ 3487737 w 10596562"/>
                <a:gd name="connsiteY30" fmla="*/ 1317625 h 2478087"/>
                <a:gd name="connsiteX31" fmla="*/ 3487737 w 10596562"/>
                <a:gd name="connsiteY31" fmla="*/ 2476500 h 2478087"/>
                <a:gd name="connsiteX32" fmla="*/ 2608262 w 10596562"/>
                <a:gd name="connsiteY32" fmla="*/ 2476500 h 2478087"/>
                <a:gd name="connsiteX33" fmla="*/ 2608262 w 10596562"/>
                <a:gd name="connsiteY33" fmla="*/ 1511300 h 2478087"/>
                <a:gd name="connsiteX34" fmla="*/ 4918937 w 10596562"/>
                <a:gd name="connsiteY34" fmla="*/ 0 h 2478087"/>
                <a:gd name="connsiteX35" fmla="*/ 5031489 w 10596562"/>
                <a:gd name="connsiteY35" fmla="*/ 13432 h 2478087"/>
                <a:gd name="connsiteX36" fmla="*/ 4981093 w 10596562"/>
                <a:gd name="connsiteY36" fmla="*/ 167898 h 2478087"/>
                <a:gd name="connsiteX37" fmla="*/ 5107084 w 10596562"/>
                <a:gd name="connsiteY37" fmla="*/ 411351 h 2478087"/>
                <a:gd name="connsiteX38" fmla="*/ 5857994 w 10596562"/>
                <a:gd name="connsiteY38" fmla="*/ 1373408 h 2478087"/>
                <a:gd name="connsiteX39" fmla="*/ 6057900 w 10596562"/>
                <a:gd name="connsiteY39" fmla="*/ 1902288 h 2478087"/>
                <a:gd name="connsiteX40" fmla="*/ 5488418 w 10596562"/>
                <a:gd name="connsiteY40" fmla="*/ 2476500 h 2478087"/>
                <a:gd name="connsiteX41" fmla="*/ 5359067 w 10596562"/>
                <a:gd name="connsiteY41" fmla="*/ 2463068 h 2478087"/>
                <a:gd name="connsiteX42" fmla="*/ 5409464 w 10596562"/>
                <a:gd name="connsiteY42" fmla="*/ 2323713 h 2478087"/>
                <a:gd name="connsiteX43" fmla="*/ 5275073 w 10596562"/>
                <a:gd name="connsiteY43" fmla="*/ 2066828 h 2478087"/>
                <a:gd name="connsiteX44" fmla="*/ 4527523 w 10596562"/>
                <a:gd name="connsiteY44" fmla="*/ 1106450 h 2478087"/>
                <a:gd name="connsiteX45" fmla="*/ 4325937 w 10596562"/>
                <a:gd name="connsiteY45" fmla="*/ 579249 h 2478087"/>
                <a:gd name="connsiteX46" fmla="*/ 4918937 w 10596562"/>
                <a:gd name="connsiteY46" fmla="*/ 0 h 2478087"/>
                <a:gd name="connsiteX47" fmla="*/ 593000 w 10596562"/>
                <a:gd name="connsiteY47" fmla="*/ 0 h 2478087"/>
                <a:gd name="connsiteX48" fmla="*/ 705552 w 10596562"/>
                <a:gd name="connsiteY48" fmla="*/ 13432 h 2478087"/>
                <a:gd name="connsiteX49" fmla="*/ 655156 w 10596562"/>
                <a:gd name="connsiteY49" fmla="*/ 167898 h 2478087"/>
                <a:gd name="connsiteX50" fmla="*/ 781147 w 10596562"/>
                <a:gd name="connsiteY50" fmla="*/ 411351 h 2478087"/>
                <a:gd name="connsiteX51" fmla="*/ 1532056 w 10596562"/>
                <a:gd name="connsiteY51" fmla="*/ 1373408 h 2478087"/>
                <a:gd name="connsiteX52" fmla="*/ 1731963 w 10596562"/>
                <a:gd name="connsiteY52" fmla="*/ 1900609 h 2478087"/>
                <a:gd name="connsiteX53" fmla="*/ 1162482 w 10596562"/>
                <a:gd name="connsiteY53" fmla="*/ 2476500 h 2478087"/>
                <a:gd name="connsiteX54" fmla="*/ 1033130 w 10596562"/>
                <a:gd name="connsiteY54" fmla="*/ 2463068 h 2478087"/>
                <a:gd name="connsiteX55" fmla="*/ 1083527 w 10596562"/>
                <a:gd name="connsiteY55" fmla="*/ 2322034 h 2478087"/>
                <a:gd name="connsiteX56" fmla="*/ 949136 w 10596562"/>
                <a:gd name="connsiteY56" fmla="*/ 2065149 h 2478087"/>
                <a:gd name="connsiteX57" fmla="*/ 201586 w 10596562"/>
                <a:gd name="connsiteY57" fmla="*/ 1106450 h 2478087"/>
                <a:gd name="connsiteX58" fmla="*/ 0 w 10596562"/>
                <a:gd name="connsiteY58" fmla="*/ 579249 h 2478087"/>
                <a:gd name="connsiteX59" fmla="*/ 593000 w 10596562"/>
                <a:gd name="connsiteY59" fmla="*/ 0 h 2478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0596562" h="2478087">
                  <a:moveTo>
                    <a:pt x="4347776" y="1240769"/>
                  </a:moveTo>
                  <a:cubicBezTo>
                    <a:pt x="5305311" y="2473142"/>
                    <a:pt x="5305311" y="2473142"/>
                    <a:pt x="5305311" y="2473142"/>
                  </a:cubicBezTo>
                  <a:cubicBezTo>
                    <a:pt x="4349455" y="2473142"/>
                    <a:pt x="4349455" y="2473142"/>
                    <a:pt x="4349455" y="2473142"/>
                  </a:cubicBezTo>
                  <a:close/>
                  <a:moveTo>
                    <a:pt x="23518" y="1240769"/>
                  </a:moveTo>
                  <a:cubicBezTo>
                    <a:pt x="979374" y="2473142"/>
                    <a:pt x="979374" y="2473142"/>
                    <a:pt x="979374" y="2473142"/>
                  </a:cubicBezTo>
                  <a:cubicBezTo>
                    <a:pt x="23518" y="2473142"/>
                    <a:pt x="23518" y="2473142"/>
                    <a:pt x="23518" y="2473142"/>
                  </a:cubicBezTo>
                  <a:close/>
                  <a:moveTo>
                    <a:pt x="6811962" y="835025"/>
                  </a:moveTo>
                  <a:lnTo>
                    <a:pt x="7315200" y="2476500"/>
                  </a:lnTo>
                  <a:lnTo>
                    <a:pt x="6283325" y="2476500"/>
                  </a:lnTo>
                  <a:close/>
                  <a:moveTo>
                    <a:pt x="5081886" y="3358"/>
                  </a:moveTo>
                  <a:cubicBezTo>
                    <a:pt x="5989025" y="3358"/>
                    <a:pt x="5989025" y="3358"/>
                    <a:pt x="5989025" y="3358"/>
                  </a:cubicBezTo>
                  <a:cubicBezTo>
                    <a:pt x="5989025" y="1178646"/>
                    <a:pt x="5989025" y="1178646"/>
                    <a:pt x="5989025" y="1178646"/>
                  </a:cubicBezTo>
                  <a:close/>
                  <a:moveTo>
                    <a:pt x="755949" y="3358"/>
                  </a:moveTo>
                  <a:cubicBezTo>
                    <a:pt x="1663088" y="3358"/>
                    <a:pt x="1663088" y="3358"/>
                    <a:pt x="1663088" y="3358"/>
                  </a:cubicBezTo>
                  <a:cubicBezTo>
                    <a:pt x="1663088" y="1178646"/>
                    <a:pt x="1663088" y="1178646"/>
                    <a:pt x="1663088" y="1178646"/>
                  </a:cubicBezTo>
                  <a:close/>
                  <a:moveTo>
                    <a:pt x="9564688" y="3175"/>
                  </a:moveTo>
                  <a:lnTo>
                    <a:pt x="10596562" y="3175"/>
                  </a:lnTo>
                  <a:lnTo>
                    <a:pt x="10072688" y="1641475"/>
                  </a:lnTo>
                  <a:close/>
                  <a:moveTo>
                    <a:pt x="8407400" y="3175"/>
                  </a:moveTo>
                  <a:lnTo>
                    <a:pt x="9324976" y="3175"/>
                  </a:lnTo>
                  <a:lnTo>
                    <a:pt x="9952038" y="2012950"/>
                  </a:lnTo>
                  <a:lnTo>
                    <a:pt x="9805988" y="2478087"/>
                  </a:lnTo>
                  <a:lnTo>
                    <a:pt x="9172576" y="2478087"/>
                  </a:lnTo>
                  <a:close/>
                  <a:moveTo>
                    <a:pt x="7078662" y="3175"/>
                  </a:moveTo>
                  <a:lnTo>
                    <a:pt x="7712074" y="3175"/>
                  </a:lnTo>
                  <a:lnTo>
                    <a:pt x="8470900" y="2478087"/>
                  </a:lnTo>
                  <a:lnTo>
                    <a:pt x="7551738" y="2478087"/>
                  </a:lnTo>
                  <a:lnTo>
                    <a:pt x="6932612" y="460375"/>
                  </a:lnTo>
                  <a:close/>
                  <a:moveTo>
                    <a:pt x="1963737" y="3175"/>
                  </a:moveTo>
                  <a:lnTo>
                    <a:pt x="2924174" y="3175"/>
                  </a:lnTo>
                  <a:lnTo>
                    <a:pt x="3487737" y="1317625"/>
                  </a:lnTo>
                  <a:lnTo>
                    <a:pt x="3487737" y="2476500"/>
                  </a:lnTo>
                  <a:lnTo>
                    <a:pt x="2608262" y="2476500"/>
                  </a:lnTo>
                  <a:lnTo>
                    <a:pt x="2608262" y="1511300"/>
                  </a:lnTo>
                  <a:close/>
                  <a:moveTo>
                    <a:pt x="4918937" y="0"/>
                  </a:moveTo>
                  <a:cubicBezTo>
                    <a:pt x="4967654" y="0"/>
                    <a:pt x="4982773" y="6716"/>
                    <a:pt x="5031489" y="13432"/>
                  </a:cubicBezTo>
                  <a:cubicBezTo>
                    <a:pt x="4982773" y="65480"/>
                    <a:pt x="4981093" y="114171"/>
                    <a:pt x="4981093" y="167898"/>
                  </a:cubicBezTo>
                  <a:cubicBezTo>
                    <a:pt x="4981093" y="243453"/>
                    <a:pt x="5034849" y="319007"/>
                    <a:pt x="5107084" y="411351"/>
                  </a:cubicBezTo>
                  <a:cubicBezTo>
                    <a:pt x="5857994" y="1373408"/>
                    <a:pt x="5857994" y="1373408"/>
                    <a:pt x="5857994" y="1373408"/>
                  </a:cubicBezTo>
                  <a:cubicBezTo>
                    <a:pt x="5989025" y="1541307"/>
                    <a:pt x="6057900" y="1678983"/>
                    <a:pt x="6057900" y="1902288"/>
                  </a:cubicBezTo>
                  <a:cubicBezTo>
                    <a:pt x="6057900" y="2228011"/>
                    <a:pt x="5807597" y="2476500"/>
                    <a:pt x="5488418" y="2476500"/>
                  </a:cubicBezTo>
                  <a:cubicBezTo>
                    <a:pt x="5446421" y="2476500"/>
                    <a:pt x="5431302" y="2473142"/>
                    <a:pt x="5359067" y="2463068"/>
                  </a:cubicBezTo>
                  <a:cubicBezTo>
                    <a:pt x="5406104" y="2419415"/>
                    <a:pt x="5409464" y="2370724"/>
                    <a:pt x="5409464" y="2323713"/>
                  </a:cubicBezTo>
                  <a:cubicBezTo>
                    <a:pt x="5409464" y="2231369"/>
                    <a:pt x="5347308" y="2159172"/>
                    <a:pt x="5275073" y="2066828"/>
                  </a:cubicBezTo>
                  <a:cubicBezTo>
                    <a:pt x="4527523" y="1106450"/>
                    <a:pt x="4527523" y="1106450"/>
                    <a:pt x="4527523" y="1106450"/>
                  </a:cubicBezTo>
                  <a:cubicBezTo>
                    <a:pt x="4398172" y="938552"/>
                    <a:pt x="4325937" y="802554"/>
                    <a:pt x="4325937" y="579249"/>
                  </a:cubicBezTo>
                  <a:cubicBezTo>
                    <a:pt x="4325937" y="253527"/>
                    <a:pt x="4569521" y="0"/>
                    <a:pt x="4918937" y="0"/>
                  </a:cubicBezTo>
                  <a:close/>
                  <a:moveTo>
                    <a:pt x="593000" y="0"/>
                  </a:moveTo>
                  <a:cubicBezTo>
                    <a:pt x="641717" y="0"/>
                    <a:pt x="656836" y="6716"/>
                    <a:pt x="705552" y="13432"/>
                  </a:cubicBezTo>
                  <a:cubicBezTo>
                    <a:pt x="656836" y="65480"/>
                    <a:pt x="655156" y="112492"/>
                    <a:pt x="655156" y="167898"/>
                  </a:cubicBezTo>
                  <a:cubicBezTo>
                    <a:pt x="655156" y="243453"/>
                    <a:pt x="708912" y="319007"/>
                    <a:pt x="781147" y="411351"/>
                  </a:cubicBezTo>
                  <a:cubicBezTo>
                    <a:pt x="1532056" y="1373408"/>
                    <a:pt x="1532056" y="1373408"/>
                    <a:pt x="1532056" y="1373408"/>
                  </a:cubicBezTo>
                  <a:cubicBezTo>
                    <a:pt x="1663088" y="1541307"/>
                    <a:pt x="1731963" y="1678983"/>
                    <a:pt x="1731963" y="1900609"/>
                  </a:cubicBezTo>
                  <a:cubicBezTo>
                    <a:pt x="1731963" y="2226332"/>
                    <a:pt x="1481660" y="2476500"/>
                    <a:pt x="1162482" y="2476500"/>
                  </a:cubicBezTo>
                  <a:cubicBezTo>
                    <a:pt x="1120484" y="2476500"/>
                    <a:pt x="1105365" y="2473142"/>
                    <a:pt x="1033130" y="2463068"/>
                  </a:cubicBezTo>
                  <a:cubicBezTo>
                    <a:pt x="1080167" y="2417736"/>
                    <a:pt x="1083527" y="2370724"/>
                    <a:pt x="1083527" y="2322034"/>
                  </a:cubicBezTo>
                  <a:cubicBezTo>
                    <a:pt x="1083527" y="2229690"/>
                    <a:pt x="1021371" y="2157493"/>
                    <a:pt x="949136" y="2065149"/>
                  </a:cubicBezTo>
                  <a:cubicBezTo>
                    <a:pt x="201586" y="1106450"/>
                    <a:pt x="201586" y="1106450"/>
                    <a:pt x="201586" y="1106450"/>
                  </a:cubicBezTo>
                  <a:cubicBezTo>
                    <a:pt x="72235" y="938552"/>
                    <a:pt x="0" y="800875"/>
                    <a:pt x="0" y="579249"/>
                  </a:cubicBezTo>
                  <a:cubicBezTo>
                    <a:pt x="0" y="253527"/>
                    <a:pt x="243584" y="0"/>
                    <a:pt x="59300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nb-NO"/>
            </a:p>
          </p:txBody>
        </p:sp>
        <p:sp>
          <p:nvSpPr>
            <p:cNvPr id="28" name="Freeform 20">
              <a:extLst>
                <a:ext uri="{FF2B5EF4-FFF2-40B4-BE49-F238E27FC236}">
                  <a16:creationId xmlns:a16="http://schemas.microsoft.com/office/drawing/2014/main" id="{26BB2024-AFFA-4BE2-A98C-B6A94C9228C1}"/>
                </a:ext>
              </a:extLst>
            </p:cNvPr>
            <p:cNvSpPr/>
            <p:nvPr userDrawn="1">
              <p:custDataLst>
                <p:tags r:id="rId2"/>
              </p:custDataLst>
            </p:nvPr>
          </p:nvSpPr>
          <p:spPr bwMode="auto">
            <a:xfrm>
              <a:off x="-12555857" y="-88386"/>
              <a:ext cx="5694363" cy="5016500"/>
            </a:xfrm>
            <a:custGeom>
              <a:avLst/>
              <a:gdLst>
                <a:gd name="T0" fmla="*/ 3034 w 3391"/>
                <a:gd name="T1" fmla="*/ 1518 h 2987"/>
                <a:gd name="T2" fmla="*/ 2613 w 3391"/>
                <a:gd name="T3" fmla="*/ 574 h 2987"/>
                <a:gd name="T4" fmla="*/ 1594 w 3391"/>
                <a:gd name="T5" fmla="*/ 152 h 2987"/>
                <a:gd name="T6" fmla="*/ 574 w 3391"/>
                <a:gd name="T7" fmla="*/ 574 h 2987"/>
                <a:gd name="T8" fmla="*/ 151 w 3391"/>
                <a:gd name="T9" fmla="*/ 1594 h 2987"/>
                <a:gd name="T10" fmla="*/ 574 w 3391"/>
                <a:gd name="T11" fmla="*/ 2614 h 2987"/>
                <a:gd name="T12" fmla="*/ 823 w 3391"/>
                <a:gd name="T13" fmla="*/ 2811 h 2987"/>
                <a:gd name="T14" fmla="*/ 823 w 3391"/>
                <a:gd name="T15" fmla="*/ 2987 h 2987"/>
                <a:gd name="T16" fmla="*/ 467 w 3391"/>
                <a:gd name="T17" fmla="*/ 2721 h 2987"/>
                <a:gd name="T18" fmla="*/ 0 w 3391"/>
                <a:gd name="T19" fmla="*/ 1594 h 2987"/>
                <a:gd name="T20" fmla="*/ 1594 w 3391"/>
                <a:gd name="T21" fmla="*/ 0 h 2987"/>
                <a:gd name="T22" fmla="*/ 2720 w 3391"/>
                <a:gd name="T23" fmla="*/ 467 h 2987"/>
                <a:gd name="T24" fmla="*/ 3186 w 3391"/>
                <a:gd name="T25" fmla="*/ 1518 h 2987"/>
                <a:gd name="T26" fmla="*/ 3391 w 3391"/>
                <a:gd name="T27" fmla="*/ 1519 h 2987"/>
                <a:gd name="T28" fmla="*/ 3112 w 3391"/>
                <a:gd name="T29" fmla="*/ 2160 h 2987"/>
                <a:gd name="T30" fmla="*/ 2838 w 3391"/>
                <a:gd name="T31" fmla="*/ 1519 h 2987"/>
                <a:gd name="T32" fmla="*/ 3034 w 3391"/>
                <a:gd name="T33" fmla="*/ 1518 h 2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91" h="2987">
                  <a:moveTo>
                    <a:pt x="3034" y="1518"/>
                  </a:moveTo>
                  <a:cubicBezTo>
                    <a:pt x="3015" y="1160"/>
                    <a:pt x="2867" y="828"/>
                    <a:pt x="2613" y="574"/>
                  </a:cubicBezTo>
                  <a:cubicBezTo>
                    <a:pt x="2341" y="302"/>
                    <a:pt x="1979" y="152"/>
                    <a:pt x="1594" y="152"/>
                  </a:cubicBezTo>
                  <a:cubicBezTo>
                    <a:pt x="1208" y="152"/>
                    <a:pt x="846" y="302"/>
                    <a:pt x="574" y="574"/>
                  </a:cubicBezTo>
                  <a:cubicBezTo>
                    <a:pt x="301" y="846"/>
                    <a:pt x="151" y="1209"/>
                    <a:pt x="151" y="1594"/>
                  </a:cubicBezTo>
                  <a:cubicBezTo>
                    <a:pt x="151" y="1979"/>
                    <a:pt x="301" y="2341"/>
                    <a:pt x="574" y="2614"/>
                  </a:cubicBezTo>
                  <a:cubicBezTo>
                    <a:pt x="650" y="2690"/>
                    <a:pt x="734" y="2755"/>
                    <a:pt x="823" y="2811"/>
                  </a:cubicBezTo>
                  <a:cubicBezTo>
                    <a:pt x="823" y="2987"/>
                    <a:pt x="823" y="2987"/>
                    <a:pt x="823" y="2987"/>
                  </a:cubicBezTo>
                  <a:cubicBezTo>
                    <a:pt x="694" y="2916"/>
                    <a:pt x="574" y="2828"/>
                    <a:pt x="467" y="2721"/>
                  </a:cubicBezTo>
                  <a:cubicBezTo>
                    <a:pt x="166" y="2420"/>
                    <a:pt x="0" y="2020"/>
                    <a:pt x="0" y="1594"/>
                  </a:cubicBezTo>
                  <a:cubicBezTo>
                    <a:pt x="0" y="715"/>
                    <a:pt x="715" y="0"/>
                    <a:pt x="1594" y="0"/>
                  </a:cubicBezTo>
                  <a:cubicBezTo>
                    <a:pt x="2019" y="0"/>
                    <a:pt x="2419" y="166"/>
                    <a:pt x="2720" y="467"/>
                  </a:cubicBezTo>
                  <a:cubicBezTo>
                    <a:pt x="3003" y="749"/>
                    <a:pt x="3166" y="1122"/>
                    <a:pt x="3186" y="1518"/>
                  </a:cubicBezTo>
                  <a:cubicBezTo>
                    <a:pt x="3391" y="1519"/>
                    <a:pt x="3391" y="1519"/>
                    <a:pt x="3391" y="1519"/>
                  </a:cubicBezTo>
                  <a:cubicBezTo>
                    <a:pt x="3112" y="2160"/>
                    <a:pt x="3112" y="2160"/>
                    <a:pt x="3112" y="2160"/>
                  </a:cubicBezTo>
                  <a:cubicBezTo>
                    <a:pt x="2838" y="1519"/>
                    <a:pt x="2838" y="1519"/>
                    <a:pt x="2838" y="1519"/>
                  </a:cubicBezTo>
                  <a:lnTo>
                    <a:pt x="3034" y="15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nb-NO"/>
            </a:p>
          </p:txBody>
        </p:sp>
      </p:grpSp>
      <p:sp>
        <p:nvSpPr>
          <p:cNvPr id="29" name="Date Placeholder 28" hidden="1">
            <a:extLst>
              <a:ext uri="{FF2B5EF4-FFF2-40B4-BE49-F238E27FC236}">
                <a16:creationId xmlns:a16="http://schemas.microsoft.com/office/drawing/2014/main" id="{FF909510-59A1-484B-8FD7-04BA543A8045}"/>
              </a:ext>
            </a:extLst>
          </p:cNvPr>
          <p:cNvSpPr>
            <a:spLocks noGrp="1"/>
          </p:cNvSpPr>
          <p:nvPr>
            <p:ph type="dt" sz="half" idx="27"/>
          </p:nvPr>
        </p:nvSpPr>
        <p:spPr/>
        <p:txBody>
          <a:bodyPr/>
          <a:lstStyle/>
          <a:p>
            <a:r>
              <a:rPr lang="sv-SE" dirty="0"/>
              <a:t>.</a:t>
            </a:r>
          </a:p>
        </p:txBody>
      </p:sp>
      <p:sp>
        <p:nvSpPr>
          <p:cNvPr id="30" name="Footer Placeholder 29" hidden="1">
            <a:extLst>
              <a:ext uri="{FF2B5EF4-FFF2-40B4-BE49-F238E27FC236}">
                <a16:creationId xmlns:a16="http://schemas.microsoft.com/office/drawing/2014/main" id="{E62FFED4-DF67-4A4B-97D1-90E58A1F7D1B}"/>
              </a:ext>
            </a:extLst>
          </p:cNvPr>
          <p:cNvSpPr>
            <a:spLocks noGrp="1"/>
          </p:cNvSpPr>
          <p:nvPr>
            <p:ph type="ftr" sz="quarter" idx="28"/>
          </p:nvPr>
        </p:nvSpPr>
        <p:spPr/>
        <p:txBody>
          <a:bodyPr/>
          <a:lstStyle/>
          <a:p>
            <a:r>
              <a:rPr lang="sv-SE" dirty="0"/>
              <a:t>.</a:t>
            </a:r>
          </a:p>
        </p:txBody>
      </p:sp>
      <p:sp>
        <p:nvSpPr>
          <p:cNvPr id="31" name="Slide Number Placeholder 30" hidden="1">
            <a:extLst>
              <a:ext uri="{FF2B5EF4-FFF2-40B4-BE49-F238E27FC236}">
                <a16:creationId xmlns:a16="http://schemas.microsoft.com/office/drawing/2014/main" id="{17B02EBE-0E14-4E84-86C8-15F5B44FB3F9}"/>
              </a:ext>
            </a:extLst>
          </p:cNvPr>
          <p:cNvSpPr>
            <a:spLocks noGrp="1"/>
          </p:cNvSpPr>
          <p:nvPr>
            <p:ph type="sldNum" sz="quarter" idx="29"/>
          </p:nvPr>
        </p:nvSpPr>
        <p:spPr/>
        <p:txBody>
          <a:bodyPr/>
          <a:lstStyle/>
          <a:p>
            <a:r>
              <a:rPr lang="sv-SE" dirty="0"/>
              <a:t>.</a:t>
            </a:r>
          </a:p>
        </p:txBody>
      </p:sp>
    </p:spTree>
    <p:extLst>
      <p:ext uri="{BB962C8B-B14F-4D97-AF65-F5344CB8AC3E}">
        <p14:creationId xmlns:p14="http://schemas.microsoft.com/office/powerpoint/2010/main" val="21437606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vsnitt i agendan">
    <p:spTree>
      <p:nvGrpSpPr>
        <p:cNvPr id="1" name=""/>
        <p:cNvGrpSpPr/>
        <p:nvPr/>
      </p:nvGrpSpPr>
      <p:grpSpPr>
        <a:xfrm>
          <a:off x="0" y="0"/>
          <a:ext cx="0" cy="0"/>
          <a:chOff x="0" y="0"/>
          <a:chExt cx="0" cy="0"/>
        </a:xfrm>
      </p:grpSpPr>
      <p:sp>
        <p:nvSpPr>
          <p:cNvPr id="9" name="Background">
            <a:extLst>
              <a:ext uri="{FF2B5EF4-FFF2-40B4-BE49-F238E27FC236}">
                <a16:creationId xmlns:a16="http://schemas.microsoft.com/office/drawing/2014/main" id="{9EF86EF9-B373-47F6-90CD-D95D820910FC}"/>
              </a:ext>
            </a:extLst>
          </p:cNvPr>
          <p:cNvSpPr/>
          <p:nvPr userDrawn="1"/>
        </p:nvSpPr>
        <p:spPr>
          <a:xfrm>
            <a:off x="0" y="0"/>
            <a:ext cx="12193200" cy="6861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sz="2000" noProof="0" dirty="0" err="1"/>
          </a:p>
        </p:txBody>
      </p:sp>
      <p:sp>
        <p:nvSpPr>
          <p:cNvPr id="2" name="Title 1" hidden="1"/>
          <p:cNvSpPr>
            <a:spLocks noGrp="1"/>
          </p:cNvSpPr>
          <p:nvPr>
            <p:ph type="title" hasCustomPrompt="1"/>
          </p:nvPr>
        </p:nvSpPr>
        <p:spPr>
          <a:xfrm>
            <a:off x="0" y="6912000"/>
            <a:ext cx="0" cy="0"/>
          </a:xfrm>
        </p:spPr>
        <p:txBody>
          <a:bodyPr anchor="t" anchorCtr="0"/>
          <a:lstStyle>
            <a:lvl1pPr>
              <a:lnSpc>
                <a:spcPct val="100000"/>
              </a:lnSpc>
              <a:defRPr sz="100">
                <a:noFill/>
              </a:defRPr>
            </a:lvl1pPr>
          </a:lstStyle>
          <a:p>
            <a:r>
              <a:rPr lang="sv-SE" noProof="0" dirty="0"/>
              <a:t>.</a:t>
            </a:r>
          </a:p>
        </p:txBody>
      </p:sp>
      <p:sp>
        <p:nvSpPr>
          <p:cNvPr id="7" name="Text Placeholder 2"/>
          <p:cNvSpPr>
            <a:spLocks noGrp="1"/>
          </p:cNvSpPr>
          <p:nvPr>
            <p:ph type="body" sz="quarter" idx="13" hasCustomPrompt="1"/>
          </p:nvPr>
        </p:nvSpPr>
        <p:spPr>
          <a:xfrm>
            <a:off x="936000" y="781200"/>
            <a:ext cx="8902800" cy="1353600"/>
          </a:xfrm>
        </p:spPr>
        <p:txBody>
          <a:bodyPr/>
          <a:lstStyle>
            <a:lvl1pPr marL="0" indent="0">
              <a:spcAft>
                <a:spcPts val="0"/>
              </a:spcAft>
              <a:buFont typeface="Arial" panose="020B0604020202020204" pitchFamily="34" charset="0"/>
              <a:buNone/>
              <a:defRPr sz="8800">
                <a:solidFill>
                  <a:schemeClr val="bg1"/>
                </a:solidFill>
              </a:defRPr>
            </a:lvl1pPr>
            <a:lvl2pPr marL="0" indent="0">
              <a:spcBef>
                <a:spcPts val="1200"/>
              </a:spcBef>
              <a:buFont typeface="Arial" panose="020B0604020202020204" pitchFamily="34" charset="0"/>
              <a:buNone/>
              <a:defRPr sz="3200" b="1">
                <a:solidFill>
                  <a:schemeClr val="bg1"/>
                </a:solidFill>
              </a:defRPr>
            </a:lvl2pPr>
            <a:lvl3pPr marL="0" indent="0">
              <a:spcBef>
                <a:spcPts val="1200"/>
              </a:spcBef>
              <a:buFont typeface="Arial" panose="020B0604020202020204" pitchFamily="34" charset="0"/>
              <a:buNone/>
              <a:defRPr sz="3200">
                <a:solidFill>
                  <a:schemeClr val="bg1"/>
                </a:solidFill>
              </a:defRPr>
            </a:lvl3pPr>
            <a:lvl4pPr marL="0" indent="0">
              <a:spcBef>
                <a:spcPts val="1200"/>
              </a:spcBef>
              <a:buFont typeface="Arial" panose="020B0604020202020204" pitchFamily="34" charset="0"/>
              <a:buNone/>
              <a:defRPr sz="3200">
                <a:solidFill>
                  <a:schemeClr val="bg1"/>
                </a:solidFill>
              </a:defRPr>
            </a:lvl4pPr>
            <a:lvl5pPr marL="0" indent="0">
              <a:spcBef>
                <a:spcPts val="1200"/>
              </a:spcBef>
              <a:buFont typeface="Arial" panose="020B0604020202020204" pitchFamily="34" charset="0"/>
              <a:buNone/>
              <a:defRPr sz="3200">
                <a:solidFill>
                  <a:schemeClr val="bg1"/>
                </a:solidFill>
              </a:defRPr>
            </a:lvl5pPr>
            <a:lvl6pPr marL="0" indent="0">
              <a:spcBef>
                <a:spcPts val="1200"/>
              </a:spcBef>
              <a:buFont typeface="Arial" panose="020B0604020202020204" pitchFamily="34" charset="0"/>
              <a:buChar char="​"/>
              <a:defRPr sz="2000"/>
            </a:lvl6pPr>
            <a:lvl7pPr marL="0" indent="0">
              <a:spcBef>
                <a:spcPts val="1200"/>
              </a:spcBef>
              <a:buFont typeface="Arial" panose="020B0604020202020204" pitchFamily="34" charset="0"/>
              <a:buChar char="​"/>
              <a:defRPr sz="2000"/>
            </a:lvl7pPr>
            <a:lvl8pPr marL="0" indent="0">
              <a:spcBef>
                <a:spcPts val="1200"/>
              </a:spcBef>
              <a:buFont typeface="Arial" panose="020B0604020202020204" pitchFamily="34" charset="0"/>
              <a:buChar char="​"/>
              <a:defRPr sz="2000"/>
            </a:lvl8pPr>
            <a:lvl9pPr marL="0" indent="0">
              <a:spcBef>
                <a:spcPts val="1200"/>
              </a:spcBef>
              <a:buFont typeface="Arial" panose="020B0604020202020204" pitchFamily="34" charset="0"/>
              <a:buChar char="​"/>
              <a:defRPr sz="2000"/>
            </a:lvl9pPr>
          </a:lstStyle>
          <a:p>
            <a:pPr lvl="0"/>
            <a:r>
              <a:rPr lang="sv-SE" noProof="0" dirty="0"/>
              <a:t>01</a:t>
            </a:r>
          </a:p>
        </p:txBody>
      </p:sp>
      <p:sp>
        <p:nvSpPr>
          <p:cNvPr id="32" name="Text Placeholder 2">
            <a:extLst>
              <a:ext uri="{FF2B5EF4-FFF2-40B4-BE49-F238E27FC236}">
                <a16:creationId xmlns:a16="http://schemas.microsoft.com/office/drawing/2014/main" id="{DA0B46B6-D3DE-49CC-83DA-837135BE98FB}"/>
              </a:ext>
            </a:extLst>
          </p:cNvPr>
          <p:cNvSpPr>
            <a:spLocks noGrp="1"/>
          </p:cNvSpPr>
          <p:nvPr>
            <p:ph type="body" sz="quarter" idx="14" hasCustomPrompt="1"/>
          </p:nvPr>
        </p:nvSpPr>
        <p:spPr>
          <a:xfrm>
            <a:off x="1008000" y="2289600"/>
            <a:ext cx="5853600" cy="1540800"/>
          </a:xfrm>
        </p:spPr>
        <p:txBody>
          <a:bodyPr/>
          <a:lstStyle>
            <a:lvl1pPr marL="0" indent="0">
              <a:spcAft>
                <a:spcPts val="0"/>
              </a:spcAft>
              <a:buFont typeface="Arial" panose="020B0604020202020204" pitchFamily="34" charset="0"/>
              <a:buNone/>
              <a:defRPr sz="3200">
                <a:solidFill>
                  <a:schemeClr val="bg1"/>
                </a:solidFill>
              </a:defRPr>
            </a:lvl1pPr>
            <a:lvl2pPr marL="0" indent="0">
              <a:spcBef>
                <a:spcPts val="1200"/>
              </a:spcBef>
              <a:buFont typeface="Arial" panose="020B0604020202020204" pitchFamily="34" charset="0"/>
              <a:buNone/>
              <a:defRPr sz="3200" b="1">
                <a:solidFill>
                  <a:schemeClr val="bg1"/>
                </a:solidFill>
              </a:defRPr>
            </a:lvl2pPr>
            <a:lvl3pPr marL="0" indent="0">
              <a:spcBef>
                <a:spcPts val="1200"/>
              </a:spcBef>
              <a:buFont typeface="Arial" panose="020B0604020202020204" pitchFamily="34" charset="0"/>
              <a:buNone/>
              <a:defRPr sz="3200">
                <a:solidFill>
                  <a:schemeClr val="bg1"/>
                </a:solidFill>
              </a:defRPr>
            </a:lvl3pPr>
            <a:lvl4pPr marL="0" indent="0">
              <a:spcBef>
                <a:spcPts val="1200"/>
              </a:spcBef>
              <a:buFont typeface="Arial" panose="020B0604020202020204" pitchFamily="34" charset="0"/>
              <a:buNone/>
              <a:defRPr sz="3200">
                <a:solidFill>
                  <a:schemeClr val="bg1"/>
                </a:solidFill>
              </a:defRPr>
            </a:lvl4pPr>
            <a:lvl5pPr marL="0" indent="0">
              <a:spcBef>
                <a:spcPts val="1200"/>
              </a:spcBef>
              <a:buFont typeface="Arial" panose="020B0604020202020204" pitchFamily="34" charset="0"/>
              <a:buNone/>
              <a:defRPr sz="3200">
                <a:solidFill>
                  <a:schemeClr val="bg1"/>
                </a:solidFill>
              </a:defRPr>
            </a:lvl5pPr>
            <a:lvl6pPr marL="0" indent="0">
              <a:spcBef>
                <a:spcPts val="1200"/>
              </a:spcBef>
              <a:buFont typeface="Arial" panose="020B0604020202020204" pitchFamily="34" charset="0"/>
              <a:buChar char="​"/>
              <a:defRPr sz="2000"/>
            </a:lvl6pPr>
            <a:lvl7pPr marL="0" indent="0">
              <a:spcBef>
                <a:spcPts val="1200"/>
              </a:spcBef>
              <a:buFont typeface="Arial" panose="020B0604020202020204" pitchFamily="34" charset="0"/>
              <a:buChar char="​"/>
              <a:defRPr sz="2000"/>
            </a:lvl7pPr>
            <a:lvl8pPr marL="0" indent="0">
              <a:spcBef>
                <a:spcPts val="1200"/>
              </a:spcBef>
              <a:buFont typeface="Arial" panose="020B0604020202020204" pitchFamily="34" charset="0"/>
              <a:buChar char="​"/>
              <a:defRPr sz="2000"/>
            </a:lvl8pPr>
            <a:lvl9pPr marL="0" indent="0">
              <a:spcBef>
                <a:spcPts val="1200"/>
              </a:spcBef>
              <a:buFont typeface="Arial" panose="020B0604020202020204" pitchFamily="34" charset="0"/>
              <a:buChar char="​"/>
              <a:defRPr sz="2000"/>
            </a:lvl9pPr>
          </a:lstStyle>
          <a:p>
            <a:pPr lvl="0"/>
            <a:r>
              <a:rPr lang="sv-SE" noProof="0" dirty="0"/>
              <a:t>Skriv agendapunkterna här</a:t>
            </a:r>
          </a:p>
        </p:txBody>
      </p:sp>
      <p:grpSp>
        <p:nvGrpSpPr>
          <p:cNvPr id="26" name="Group logo">
            <a:extLst>
              <a:ext uri="{FF2B5EF4-FFF2-40B4-BE49-F238E27FC236}">
                <a16:creationId xmlns:a16="http://schemas.microsoft.com/office/drawing/2014/main" id="{379C1040-BBFF-424A-B810-0C21BFC9809D}"/>
              </a:ext>
            </a:extLst>
          </p:cNvPr>
          <p:cNvGrpSpPr/>
          <p:nvPr userDrawn="1"/>
        </p:nvGrpSpPr>
        <p:grpSpPr>
          <a:xfrm>
            <a:off x="11002537" y="6456300"/>
            <a:ext cx="646536" cy="266528"/>
            <a:chOff x="-12555857" y="-88386"/>
            <a:chExt cx="12191999" cy="5026024"/>
          </a:xfrm>
          <a:solidFill>
            <a:schemeClr val="bg1"/>
          </a:solidFill>
        </p:grpSpPr>
        <p:sp>
          <p:nvSpPr>
            <p:cNvPr id="27" name="Freeform: Shape 26">
              <a:extLst>
                <a:ext uri="{FF2B5EF4-FFF2-40B4-BE49-F238E27FC236}">
                  <a16:creationId xmlns:a16="http://schemas.microsoft.com/office/drawing/2014/main" id="{3CD875A2-0DB5-474D-A73B-C3D5324E537F}"/>
                </a:ext>
              </a:extLst>
            </p:cNvPr>
            <p:cNvSpPr/>
            <p:nvPr userDrawn="1">
              <p:custDataLst>
                <p:tags r:id="rId1"/>
              </p:custDataLst>
            </p:nvPr>
          </p:nvSpPr>
          <p:spPr bwMode="auto">
            <a:xfrm>
              <a:off x="-10960420" y="2459551"/>
              <a:ext cx="10596562" cy="2478087"/>
            </a:xfrm>
            <a:custGeom>
              <a:avLst/>
              <a:gdLst>
                <a:gd name="connsiteX0" fmla="*/ 4347776 w 10596562"/>
                <a:gd name="connsiteY0" fmla="*/ 1240769 h 2478087"/>
                <a:gd name="connsiteX1" fmla="*/ 5305311 w 10596562"/>
                <a:gd name="connsiteY1" fmla="*/ 2473142 h 2478087"/>
                <a:gd name="connsiteX2" fmla="*/ 4349455 w 10596562"/>
                <a:gd name="connsiteY2" fmla="*/ 2473142 h 2478087"/>
                <a:gd name="connsiteX3" fmla="*/ 23518 w 10596562"/>
                <a:gd name="connsiteY3" fmla="*/ 1240769 h 2478087"/>
                <a:gd name="connsiteX4" fmla="*/ 979374 w 10596562"/>
                <a:gd name="connsiteY4" fmla="*/ 2473142 h 2478087"/>
                <a:gd name="connsiteX5" fmla="*/ 23518 w 10596562"/>
                <a:gd name="connsiteY5" fmla="*/ 2473142 h 2478087"/>
                <a:gd name="connsiteX6" fmla="*/ 6811962 w 10596562"/>
                <a:gd name="connsiteY6" fmla="*/ 835025 h 2478087"/>
                <a:gd name="connsiteX7" fmla="*/ 7315200 w 10596562"/>
                <a:gd name="connsiteY7" fmla="*/ 2476500 h 2478087"/>
                <a:gd name="connsiteX8" fmla="*/ 6283325 w 10596562"/>
                <a:gd name="connsiteY8" fmla="*/ 2476500 h 2478087"/>
                <a:gd name="connsiteX9" fmla="*/ 5081886 w 10596562"/>
                <a:gd name="connsiteY9" fmla="*/ 3358 h 2478087"/>
                <a:gd name="connsiteX10" fmla="*/ 5989025 w 10596562"/>
                <a:gd name="connsiteY10" fmla="*/ 3358 h 2478087"/>
                <a:gd name="connsiteX11" fmla="*/ 5989025 w 10596562"/>
                <a:gd name="connsiteY11" fmla="*/ 1178646 h 2478087"/>
                <a:gd name="connsiteX12" fmla="*/ 755949 w 10596562"/>
                <a:gd name="connsiteY12" fmla="*/ 3358 h 2478087"/>
                <a:gd name="connsiteX13" fmla="*/ 1663088 w 10596562"/>
                <a:gd name="connsiteY13" fmla="*/ 3358 h 2478087"/>
                <a:gd name="connsiteX14" fmla="*/ 1663088 w 10596562"/>
                <a:gd name="connsiteY14" fmla="*/ 1178646 h 2478087"/>
                <a:gd name="connsiteX15" fmla="*/ 9564688 w 10596562"/>
                <a:gd name="connsiteY15" fmla="*/ 3175 h 2478087"/>
                <a:gd name="connsiteX16" fmla="*/ 10596562 w 10596562"/>
                <a:gd name="connsiteY16" fmla="*/ 3175 h 2478087"/>
                <a:gd name="connsiteX17" fmla="*/ 10072688 w 10596562"/>
                <a:gd name="connsiteY17" fmla="*/ 1641475 h 2478087"/>
                <a:gd name="connsiteX18" fmla="*/ 8407400 w 10596562"/>
                <a:gd name="connsiteY18" fmla="*/ 3175 h 2478087"/>
                <a:gd name="connsiteX19" fmla="*/ 9324976 w 10596562"/>
                <a:gd name="connsiteY19" fmla="*/ 3175 h 2478087"/>
                <a:gd name="connsiteX20" fmla="*/ 9952038 w 10596562"/>
                <a:gd name="connsiteY20" fmla="*/ 2012950 h 2478087"/>
                <a:gd name="connsiteX21" fmla="*/ 9805988 w 10596562"/>
                <a:gd name="connsiteY21" fmla="*/ 2478087 h 2478087"/>
                <a:gd name="connsiteX22" fmla="*/ 9172576 w 10596562"/>
                <a:gd name="connsiteY22" fmla="*/ 2478087 h 2478087"/>
                <a:gd name="connsiteX23" fmla="*/ 7078662 w 10596562"/>
                <a:gd name="connsiteY23" fmla="*/ 3175 h 2478087"/>
                <a:gd name="connsiteX24" fmla="*/ 7712074 w 10596562"/>
                <a:gd name="connsiteY24" fmla="*/ 3175 h 2478087"/>
                <a:gd name="connsiteX25" fmla="*/ 8470900 w 10596562"/>
                <a:gd name="connsiteY25" fmla="*/ 2478087 h 2478087"/>
                <a:gd name="connsiteX26" fmla="*/ 7551738 w 10596562"/>
                <a:gd name="connsiteY26" fmla="*/ 2478087 h 2478087"/>
                <a:gd name="connsiteX27" fmla="*/ 6932612 w 10596562"/>
                <a:gd name="connsiteY27" fmla="*/ 460375 h 2478087"/>
                <a:gd name="connsiteX28" fmla="*/ 1963737 w 10596562"/>
                <a:gd name="connsiteY28" fmla="*/ 3175 h 2478087"/>
                <a:gd name="connsiteX29" fmla="*/ 2924174 w 10596562"/>
                <a:gd name="connsiteY29" fmla="*/ 3175 h 2478087"/>
                <a:gd name="connsiteX30" fmla="*/ 3487737 w 10596562"/>
                <a:gd name="connsiteY30" fmla="*/ 1317625 h 2478087"/>
                <a:gd name="connsiteX31" fmla="*/ 3487737 w 10596562"/>
                <a:gd name="connsiteY31" fmla="*/ 2476500 h 2478087"/>
                <a:gd name="connsiteX32" fmla="*/ 2608262 w 10596562"/>
                <a:gd name="connsiteY32" fmla="*/ 2476500 h 2478087"/>
                <a:gd name="connsiteX33" fmla="*/ 2608262 w 10596562"/>
                <a:gd name="connsiteY33" fmla="*/ 1511300 h 2478087"/>
                <a:gd name="connsiteX34" fmla="*/ 4918937 w 10596562"/>
                <a:gd name="connsiteY34" fmla="*/ 0 h 2478087"/>
                <a:gd name="connsiteX35" fmla="*/ 5031489 w 10596562"/>
                <a:gd name="connsiteY35" fmla="*/ 13432 h 2478087"/>
                <a:gd name="connsiteX36" fmla="*/ 4981093 w 10596562"/>
                <a:gd name="connsiteY36" fmla="*/ 167898 h 2478087"/>
                <a:gd name="connsiteX37" fmla="*/ 5107084 w 10596562"/>
                <a:gd name="connsiteY37" fmla="*/ 411351 h 2478087"/>
                <a:gd name="connsiteX38" fmla="*/ 5857994 w 10596562"/>
                <a:gd name="connsiteY38" fmla="*/ 1373408 h 2478087"/>
                <a:gd name="connsiteX39" fmla="*/ 6057900 w 10596562"/>
                <a:gd name="connsiteY39" fmla="*/ 1902288 h 2478087"/>
                <a:gd name="connsiteX40" fmla="*/ 5488418 w 10596562"/>
                <a:gd name="connsiteY40" fmla="*/ 2476500 h 2478087"/>
                <a:gd name="connsiteX41" fmla="*/ 5359067 w 10596562"/>
                <a:gd name="connsiteY41" fmla="*/ 2463068 h 2478087"/>
                <a:gd name="connsiteX42" fmla="*/ 5409464 w 10596562"/>
                <a:gd name="connsiteY42" fmla="*/ 2323713 h 2478087"/>
                <a:gd name="connsiteX43" fmla="*/ 5275073 w 10596562"/>
                <a:gd name="connsiteY43" fmla="*/ 2066828 h 2478087"/>
                <a:gd name="connsiteX44" fmla="*/ 4527523 w 10596562"/>
                <a:gd name="connsiteY44" fmla="*/ 1106450 h 2478087"/>
                <a:gd name="connsiteX45" fmla="*/ 4325937 w 10596562"/>
                <a:gd name="connsiteY45" fmla="*/ 579249 h 2478087"/>
                <a:gd name="connsiteX46" fmla="*/ 4918937 w 10596562"/>
                <a:gd name="connsiteY46" fmla="*/ 0 h 2478087"/>
                <a:gd name="connsiteX47" fmla="*/ 593000 w 10596562"/>
                <a:gd name="connsiteY47" fmla="*/ 0 h 2478087"/>
                <a:gd name="connsiteX48" fmla="*/ 705552 w 10596562"/>
                <a:gd name="connsiteY48" fmla="*/ 13432 h 2478087"/>
                <a:gd name="connsiteX49" fmla="*/ 655156 w 10596562"/>
                <a:gd name="connsiteY49" fmla="*/ 167898 h 2478087"/>
                <a:gd name="connsiteX50" fmla="*/ 781147 w 10596562"/>
                <a:gd name="connsiteY50" fmla="*/ 411351 h 2478087"/>
                <a:gd name="connsiteX51" fmla="*/ 1532056 w 10596562"/>
                <a:gd name="connsiteY51" fmla="*/ 1373408 h 2478087"/>
                <a:gd name="connsiteX52" fmla="*/ 1731963 w 10596562"/>
                <a:gd name="connsiteY52" fmla="*/ 1900609 h 2478087"/>
                <a:gd name="connsiteX53" fmla="*/ 1162482 w 10596562"/>
                <a:gd name="connsiteY53" fmla="*/ 2476500 h 2478087"/>
                <a:gd name="connsiteX54" fmla="*/ 1033130 w 10596562"/>
                <a:gd name="connsiteY54" fmla="*/ 2463068 h 2478087"/>
                <a:gd name="connsiteX55" fmla="*/ 1083527 w 10596562"/>
                <a:gd name="connsiteY55" fmla="*/ 2322034 h 2478087"/>
                <a:gd name="connsiteX56" fmla="*/ 949136 w 10596562"/>
                <a:gd name="connsiteY56" fmla="*/ 2065149 h 2478087"/>
                <a:gd name="connsiteX57" fmla="*/ 201586 w 10596562"/>
                <a:gd name="connsiteY57" fmla="*/ 1106450 h 2478087"/>
                <a:gd name="connsiteX58" fmla="*/ 0 w 10596562"/>
                <a:gd name="connsiteY58" fmla="*/ 579249 h 2478087"/>
                <a:gd name="connsiteX59" fmla="*/ 593000 w 10596562"/>
                <a:gd name="connsiteY59" fmla="*/ 0 h 2478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0596562" h="2478087">
                  <a:moveTo>
                    <a:pt x="4347776" y="1240769"/>
                  </a:moveTo>
                  <a:cubicBezTo>
                    <a:pt x="5305311" y="2473142"/>
                    <a:pt x="5305311" y="2473142"/>
                    <a:pt x="5305311" y="2473142"/>
                  </a:cubicBezTo>
                  <a:cubicBezTo>
                    <a:pt x="4349455" y="2473142"/>
                    <a:pt x="4349455" y="2473142"/>
                    <a:pt x="4349455" y="2473142"/>
                  </a:cubicBezTo>
                  <a:close/>
                  <a:moveTo>
                    <a:pt x="23518" y="1240769"/>
                  </a:moveTo>
                  <a:cubicBezTo>
                    <a:pt x="979374" y="2473142"/>
                    <a:pt x="979374" y="2473142"/>
                    <a:pt x="979374" y="2473142"/>
                  </a:cubicBezTo>
                  <a:cubicBezTo>
                    <a:pt x="23518" y="2473142"/>
                    <a:pt x="23518" y="2473142"/>
                    <a:pt x="23518" y="2473142"/>
                  </a:cubicBezTo>
                  <a:close/>
                  <a:moveTo>
                    <a:pt x="6811962" y="835025"/>
                  </a:moveTo>
                  <a:lnTo>
                    <a:pt x="7315200" y="2476500"/>
                  </a:lnTo>
                  <a:lnTo>
                    <a:pt x="6283325" y="2476500"/>
                  </a:lnTo>
                  <a:close/>
                  <a:moveTo>
                    <a:pt x="5081886" y="3358"/>
                  </a:moveTo>
                  <a:cubicBezTo>
                    <a:pt x="5989025" y="3358"/>
                    <a:pt x="5989025" y="3358"/>
                    <a:pt x="5989025" y="3358"/>
                  </a:cubicBezTo>
                  <a:cubicBezTo>
                    <a:pt x="5989025" y="1178646"/>
                    <a:pt x="5989025" y="1178646"/>
                    <a:pt x="5989025" y="1178646"/>
                  </a:cubicBezTo>
                  <a:close/>
                  <a:moveTo>
                    <a:pt x="755949" y="3358"/>
                  </a:moveTo>
                  <a:cubicBezTo>
                    <a:pt x="1663088" y="3358"/>
                    <a:pt x="1663088" y="3358"/>
                    <a:pt x="1663088" y="3358"/>
                  </a:cubicBezTo>
                  <a:cubicBezTo>
                    <a:pt x="1663088" y="1178646"/>
                    <a:pt x="1663088" y="1178646"/>
                    <a:pt x="1663088" y="1178646"/>
                  </a:cubicBezTo>
                  <a:close/>
                  <a:moveTo>
                    <a:pt x="9564688" y="3175"/>
                  </a:moveTo>
                  <a:lnTo>
                    <a:pt x="10596562" y="3175"/>
                  </a:lnTo>
                  <a:lnTo>
                    <a:pt x="10072688" y="1641475"/>
                  </a:lnTo>
                  <a:close/>
                  <a:moveTo>
                    <a:pt x="8407400" y="3175"/>
                  </a:moveTo>
                  <a:lnTo>
                    <a:pt x="9324976" y="3175"/>
                  </a:lnTo>
                  <a:lnTo>
                    <a:pt x="9952038" y="2012950"/>
                  </a:lnTo>
                  <a:lnTo>
                    <a:pt x="9805988" y="2478087"/>
                  </a:lnTo>
                  <a:lnTo>
                    <a:pt x="9172576" y="2478087"/>
                  </a:lnTo>
                  <a:close/>
                  <a:moveTo>
                    <a:pt x="7078662" y="3175"/>
                  </a:moveTo>
                  <a:lnTo>
                    <a:pt x="7712074" y="3175"/>
                  </a:lnTo>
                  <a:lnTo>
                    <a:pt x="8470900" y="2478087"/>
                  </a:lnTo>
                  <a:lnTo>
                    <a:pt x="7551738" y="2478087"/>
                  </a:lnTo>
                  <a:lnTo>
                    <a:pt x="6932612" y="460375"/>
                  </a:lnTo>
                  <a:close/>
                  <a:moveTo>
                    <a:pt x="1963737" y="3175"/>
                  </a:moveTo>
                  <a:lnTo>
                    <a:pt x="2924174" y="3175"/>
                  </a:lnTo>
                  <a:lnTo>
                    <a:pt x="3487737" y="1317625"/>
                  </a:lnTo>
                  <a:lnTo>
                    <a:pt x="3487737" y="2476500"/>
                  </a:lnTo>
                  <a:lnTo>
                    <a:pt x="2608262" y="2476500"/>
                  </a:lnTo>
                  <a:lnTo>
                    <a:pt x="2608262" y="1511300"/>
                  </a:lnTo>
                  <a:close/>
                  <a:moveTo>
                    <a:pt x="4918937" y="0"/>
                  </a:moveTo>
                  <a:cubicBezTo>
                    <a:pt x="4967654" y="0"/>
                    <a:pt x="4982773" y="6716"/>
                    <a:pt x="5031489" y="13432"/>
                  </a:cubicBezTo>
                  <a:cubicBezTo>
                    <a:pt x="4982773" y="65480"/>
                    <a:pt x="4981093" y="114171"/>
                    <a:pt x="4981093" y="167898"/>
                  </a:cubicBezTo>
                  <a:cubicBezTo>
                    <a:pt x="4981093" y="243453"/>
                    <a:pt x="5034849" y="319007"/>
                    <a:pt x="5107084" y="411351"/>
                  </a:cubicBezTo>
                  <a:cubicBezTo>
                    <a:pt x="5857994" y="1373408"/>
                    <a:pt x="5857994" y="1373408"/>
                    <a:pt x="5857994" y="1373408"/>
                  </a:cubicBezTo>
                  <a:cubicBezTo>
                    <a:pt x="5989025" y="1541307"/>
                    <a:pt x="6057900" y="1678983"/>
                    <a:pt x="6057900" y="1902288"/>
                  </a:cubicBezTo>
                  <a:cubicBezTo>
                    <a:pt x="6057900" y="2228011"/>
                    <a:pt x="5807597" y="2476500"/>
                    <a:pt x="5488418" y="2476500"/>
                  </a:cubicBezTo>
                  <a:cubicBezTo>
                    <a:pt x="5446421" y="2476500"/>
                    <a:pt x="5431302" y="2473142"/>
                    <a:pt x="5359067" y="2463068"/>
                  </a:cubicBezTo>
                  <a:cubicBezTo>
                    <a:pt x="5406104" y="2419415"/>
                    <a:pt x="5409464" y="2370724"/>
                    <a:pt x="5409464" y="2323713"/>
                  </a:cubicBezTo>
                  <a:cubicBezTo>
                    <a:pt x="5409464" y="2231369"/>
                    <a:pt x="5347308" y="2159172"/>
                    <a:pt x="5275073" y="2066828"/>
                  </a:cubicBezTo>
                  <a:cubicBezTo>
                    <a:pt x="4527523" y="1106450"/>
                    <a:pt x="4527523" y="1106450"/>
                    <a:pt x="4527523" y="1106450"/>
                  </a:cubicBezTo>
                  <a:cubicBezTo>
                    <a:pt x="4398172" y="938552"/>
                    <a:pt x="4325937" y="802554"/>
                    <a:pt x="4325937" y="579249"/>
                  </a:cubicBezTo>
                  <a:cubicBezTo>
                    <a:pt x="4325937" y="253527"/>
                    <a:pt x="4569521" y="0"/>
                    <a:pt x="4918937" y="0"/>
                  </a:cubicBezTo>
                  <a:close/>
                  <a:moveTo>
                    <a:pt x="593000" y="0"/>
                  </a:moveTo>
                  <a:cubicBezTo>
                    <a:pt x="641717" y="0"/>
                    <a:pt x="656836" y="6716"/>
                    <a:pt x="705552" y="13432"/>
                  </a:cubicBezTo>
                  <a:cubicBezTo>
                    <a:pt x="656836" y="65480"/>
                    <a:pt x="655156" y="112492"/>
                    <a:pt x="655156" y="167898"/>
                  </a:cubicBezTo>
                  <a:cubicBezTo>
                    <a:pt x="655156" y="243453"/>
                    <a:pt x="708912" y="319007"/>
                    <a:pt x="781147" y="411351"/>
                  </a:cubicBezTo>
                  <a:cubicBezTo>
                    <a:pt x="1532056" y="1373408"/>
                    <a:pt x="1532056" y="1373408"/>
                    <a:pt x="1532056" y="1373408"/>
                  </a:cubicBezTo>
                  <a:cubicBezTo>
                    <a:pt x="1663088" y="1541307"/>
                    <a:pt x="1731963" y="1678983"/>
                    <a:pt x="1731963" y="1900609"/>
                  </a:cubicBezTo>
                  <a:cubicBezTo>
                    <a:pt x="1731963" y="2226332"/>
                    <a:pt x="1481660" y="2476500"/>
                    <a:pt x="1162482" y="2476500"/>
                  </a:cubicBezTo>
                  <a:cubicBezTo>
                    <a:pt x="1120484" y="2476500"/>
                    <a:pt x="1105365" y="2473142"/>
                    <a:pt x="1033130" y="2463068"/>
                  </a:cubicBezTo>
                  <a:cubicBezTo>
                    <a:pt x="1080167" y="2417736"/>
                    <a:pt x="1083527" y="2370724"/>
                    <a:pt x="1083527" y="2322034"/>
                  </a:cubicBezTo>
                  <a:cubicBezTo>
                    <a:pt x="1083527" y="2229690"/>
                    <a:pt x="1021371" y="2157493"/>
                    <a:pt x="949136" y="2065149"/>
                  </a:cubicBezTo>
                  <a:cubicBezTo>
                    <a:pt x="201586" y="1106450"/>
                    <a:pt x="201586" y="1106450"/>
                    <a:pt x="201586" y="1106450"/>
                  </a:cubicBezTo>
                  <a:cubicBezTo>
                    <a:pt x="72235" y="938552"/>
                    <a:pt x="0" y="800875"/>
                    <a:pt x="0" y="579249"/>
                  </a:cubicBezTo>
                  <a:cubicBezTo>
                    <a:pt x="0" y="253527"/>
                    <a:pt x="243584" y="0"/>
                    <a:pt x="59300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nb-NO"/>
            </a:p>
          </p:txBody>
        </p:sp>
        <p:sp>
          <p:nvSpPr>
            <p:cNvPr id="28" name="Freeform 20">
              <a:extLst>
                <a:ext uri="{FF2B5EF4-FFF2-40B4-BE49-F238E27FC236}">
                  <a16:creationId xmlns:a16="http://schemas.microsoft.com/office/drawing/2014/main" id="{26BB2024-AFFA-4BE2-A98C-B6A94C9228C1}"/>
                </a:ext>
              </a:extLst>
            </p:cNvPr>
            <p:cNvSpPr/>
            <p:nvPr userDrawn="1">
              <p:custDataLst>
                <p:tags r:id="rId2"/>
              </p:custDataLst>
            </p:nvPr>
          </p:nvSpPr>
          <p:spPr bwMode="auto">
            <a:xfrm>
              <a:off x="-12555857" y="-88386"/>
              <a:ext cx="5694363" cy="5016500"/>
            </a:xfrm>
            <a:custGeom>
              <a:avLst/>
              <a:gdLst>
                <a:gd name="T0" fmla="*/ 3034 w 3391"/>
                <a:gd name="T1" fmla="*/ 1518 h 2987"/>
                <a:gd name="T2" fmla="*/ 2613 w 3391"/>
                <a:gd name="T3" fmla="*/ 574 h 2987"/>
                <a:gd name="T4" fmla="*/ 1594 w 3391"/>
                <a:gd name="T5" fmla="*/ 152 h 2987"/>
                <a:gd name="T6" fmla="*/ 574 w 3391"/>
                <a:gd name="T7" fmla="*/ 574 h 2987"/>
                <a:gd name="T8" fmla="*/ 151 w 3391"/>
                <a:gd name="T9" fmla="*/ 1594 h 2987"/>
                <a:gd name="T10" fmla="*/ 574 w 3391"/>
                <a:gd name="T11" fmla="*/ 2614 h 2987"/>
                <a:gd name="T12" fmla="*/ 823 w 3391"/>
                <a:gd name="T13" fmla="*/ 2811 h 2987"/>
                <a:gd name="T14" fmla="*/ 823 w 3391"/>
                <a:gd name="T15" fmla="*/ 2987 h 2987"/>
                <a:gd name="T16" fmla="*/ 467 w 3391"/>
                <a:gd name="T17" fmla="*/ 2721 h 2987"/>
                <a:gd name="T18" fmla="*/ 0 w 3391"/>
                <a:gd name="T19" fmla="*/ 1594 h 2987"/>
                <a:gd name="T20" fmla="*/ 1594 w 3391"/>
                <a:gd name="T21" fmla="*/ 0 h 2987"/>
                <a:gd name="T22" fmla="*/ 2720 w 3391"/>
                <a:gd name="T23" fmla="*/ 467 h 2987"/>
                <a:gd name="T24" fmla="*/ 3186 w 3391"/>
                <a:gd name="T25" fmla="*/ 1518 h 2987"/>
                <a:gd name="T26" fmla="*/ 3391 w 3391"/>
                <a:gd name="T27" fmla="*/ 1519 h 2987"/>
                <a:gd name="T28" fmla="*/ 3112 w 3391"/>
                <a:gd name="T29" fmla="*/ 2160 h 2987"/>
                <a:gd name="T30" fmla="*/ 2838 w 3391"/>
                <a:gd name="T31" fmla="*/ 1519 h 2987"/>
                <a:gd name="T32" fmla="*/ 3034 w 3391"/>
                <a:gd name="T33" fmla="*/ 1518 h 2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91" h="2987">
                  <a:moveTo>
                    <a:pt x="3034" y="1518"/>
                  </a:moveTo>
                  <a:cubicBezTo>
                    <a:pt x="3015" y="1160"/>
                    <a:pt x="2867" y="828"/>
                    <a:pt x="2613" y="574"/>
                  </a:cubicBezTo>
                  <a:cubicBezTo>
                    <a:pt x="2341" y="302"/>
                    <a:pt x="1979" y="152"/>
                    <a:pt x="1594" y="152"/>
                  </a:cubicBezTo>
                  <a:cubicBezTo>
                    <a:pt x="1208" y="152"/>
                    <a:pt x="846" y="302"/>
                    <a:pt x="574" y="574"/>
                  </a:cubicBezTo>
                  <a:cubicBezTo>
                    <a:pt x="301" y="846"/>
                    <a:pt x="151" y="1209"/>
                    <a:pt x="151" y="1594"/>
                  </a:cubicBezTo>
                  <a:cubicBezTo>
                    <a:pt x="151" y="1979"/>
                    <a:pt x="301" y="2341"/>
                    <a:pt x="574" y="2614"/>
                  </a:cubicBezTo>
                  <a:cubicBezTo>
                    <a:pt x="650" y="2690"/>
                    <a:pt x="734" y="2755"/>
                    <a:pt x="823" y="2811"/>
                  </a:cubicBezTo>
                  <a:cubicBezTo>
                    <a:pt x="823" y="2987"/>
                    <a:pt x="823" y="2987"/>
                    <a:pt x="823" y="2987"/>
                  </a:cubicBezTo>
                  <a:cubicBezTo>
                    <a:pt x="694" y="2916"/>
                    <a:pt x="574" y="2828"/>
                    <a:pt x="467" y="2721"/>
                  </a:cubicBezTo>
                  <a:cubicBezTo>
                    <a:pt x="166" y="2420"/>
                    <a:pt x="0" y="2020"/>
                    <a:pt x="0" y="1594"/>
                  </a:cubicBezTo>
                  <a:cubicBezTo>
                    <a:pt x="0" y="715"/>
                    <a:pt x="715" y="0"/>
                    <a:pt x="1594" y="0"/>
                  </a:cubicBezTo>
                  <a:cubicBezTo>
                    <a:pt x="2019" y="0"/>
                    <a:pt x="2419" y="166"/>
                    <a:pt x="2720" y="467"/>
                  </a:cubicBezTo>
                  <a:cubicBezTo>
                    <a:pt x="3003" y="749"/>
                    <a:pt x="3166" y="1122"/>
                    <a:pt x="3186" y="1518"/>
                  </a:cubicBezTo>
                  <a:cubicBezTo>
                    <a:pt x="3391" y="1519"/>
                    <a:pt x="3391" y="1519"/>
                    <a:pt x="3391" y="1519"/>
                  </a:cubicBezTo>
                  <a:cubicBezTo>
                    <a:pt x="3112" y="2160"/>
                    <a:pt x="3112" y="2160"/>
                    <a:pt x="3112" y="2160"/>
                  </a:cubicBezTo>
                  <a:cubicBezTo>
                    <a:pt x="2838" y="1519"/>
                    <a:pt x="2838" y="1519"/>
                    <a:pt x="2838" y="1519"/>
                  </a:cubicBezTo>
                  <a:lnTo>
                    <a:pt x="3034" y="15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nb-NO"/>
            </a:p>
          </p:txBody>
        </p:sp>
      </p:grpSp>
      <p:sp>
        <p:nvSpPr>
          <p:cNvPr id="29" name="Date Placeholder 28" hidden="1">
            <a:extLst>
              <a:ext uri="{FF2B5EF4-FFF2-40B4-BE49-F238E27FC236}">
                <a16:creationId xmlns:a16="http://schemas.microsoft.com/office/drawing/2014/main" id="{FF909510-59A1-484B-8FD7-04BA543A8045}"/>
              </a:ext>
            </a:extLst>
          </p:cNvPr>
          <p:cNvSpPr>
            <a:spLocks noGrp="1"/>
          </p:cNvSpPr>
          <p:nvPr>
            <p:ph type="dt" sz="half" idx="27"/>
          </p:nvPr>
        </p:nvSpPr>
        <p:spPr/>
        <p:txBody>
          <a:bodyPr/>
          <a:lstStyle/>
          <a:p>
            <a:r>
              <a:rPr lang="sv-SE" dirty="0"/>
              <a:t>.</a:t>
            </a:r>
          </a:p>
        </p:txBody>
      </p:sp>
      <p:sp>
        <p:nvSpPr>
          <p:cNvPr id="30" name="Footer Placeholder 29" hidden="1">
            <a:extLst>
              <a:ext uri="{FF2B5EF4-FFF2-40B4-BE49-F238E27FC236}">
                <a16:creationId xmlns:a16="http://schemas.microsoft.com/office/drawing/2014/main" id="{E62FFED4-DF67-4A4B-97D1-90E58A1F7D1B}"/>
              </a:ext>
            </a:extLst>
          </p:cNvPr>
          <p:cNvSpPr>
            <a:spLocks noGrp="1"/>
          </p:cNvSpPr>
          <p:nvPr>
            <p:ph type="ftr" sz="quarter" idx="28"/>
          </p:nvPr>
        </p:nvSpPr>
        <p:spPr/>
        <p:txBody>
          <a:bodyPr/>
          <a:lstStyle/>
          <a:p>
            <a:r>
              <a:rPr lang="sv-SE" dirty="0"/>
              <a:t>.</a:t>
            </a:r>
          </a:p>
        </p:txBody>
      </p:sp>
      <p:sp>
        <p:nvSpPr>
          <p:cNvPr id="31" name="Slide Number Placeholder 30" hidden="1">
            <a:extLst>
              <a:ext uri="{FF2B5EF4-FFF2-40B4-BE49-F238E27FC236}">
                <a16:creationId xmlns:a16="http://schemas.microsoft.com/office/drawing/2014/main" id="{17B02EBE-0E14-4E84-86C8-15F5B44FB3F9}"/>
              </a:ext>
            </a:extLst>
          </p:cNvPr>
          <p:cNvSpPr>
            <a:spLocks noGrp="1"/>
          </p:cNvSpPr>
          <p:nvPr>
            <p:ph type="sldNum" sz="quarter" idx="29"/>
          </p:nvPr>
        </p:nvSpPr>
        <p:spPr/>
        <p:txBody>
          <a:bodyPr/>
          <a:lstStyle/>
          <a:p>
            <a:r>
              <a:rPr lang="sv-SE" dirty="0"/>
              <a:t>.</a:t>
            </a:r>
          </a:p>
        </p:txBody>
      </p:sp>
    </p:spTree>
    <p:extLst>
      <p:ext uri="{BB962C8B-B14F-4D97-AF65-F5344CB8AC3E}">
        <p14:creationId xmlns:p14="http://schemas.microsoft.com/office/powerpoint/2010/main" val="31096827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el och innehållsdelar">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52B7B9A3-E544-4070-A7F1-A50BDAFB2B35}"/>
              </a:ext>
            </a:extLst>
          </p:cNvPr>
          <p:cNvSpPr>
            <a:spLocks noGrp="1"/>
          </p:cNvSpPr>
          <p:nvPr>
            <p:ph type="title" hasCustomPrompt="1"/>
          </p:nvPr>
        </p:nvSpPr>
        <p:spPr/>
        <p:txBody>
          <a:bodyPr/>
          <a:lstStyle>
            <a:lvl1pPr>
              <a:defRPr/>
            </a:lvl1pPr>
          </a:lstStyle>
          <a:p>
            <a:r>
              <a:rPr lang="sv-SE" dirty="0"/>
              <a:t>Klicka för att lägga till rubrik</a:t>
            </a:r>
          </a:p>
        </p:txBody>
      </p:sp>
      <p:sp>
        <p:nvSpPr>
          <p:cNvPr id="3" name="Content Placeholder 2"/>
          <p:cNvSpPr>
            <a:spLocks noGrp="1"/>
          </p:cNvSpPr>
          <p:nvPr>
            <p:ph idx="1" hasCustomPrompt="1"/>
          </p:nvPr>
        </p:nvSpPr>
        <p:spPr>
          <a:xfrm>
            <a:off x="539749" y="1807200"/>
            <a:ext cx="11109325" cy="4510088"/>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sv-SE" noProof="0" dirty="0"/>
              <a:t>Klicka för att infoga text</a:t>
            </a:r>
          </a:p>
          <a:p>
            <a:pPr lvl="1"/>
            <a:r>
              <a:rPr lang="sv-SE" noProof="0" dirty="0"/>
              <a:t>Second </a:t>
            </a:r>
            <a:r>
              <a:rPr lang="sv-SE" noProof="0" dirty="0" err="1"/>
              <a:t>level</a:t>
            </a:r>
            <a:endParaRPr lang="sv-SE" noProof="0" dirty="0"/>
          </a:p>
          <a:p>
            <a:pPr lvl="2"/>
            <a:r>
              <a:rPr lang="sv-SE" noProof="0" dirty="0" err="1"/>
              <a:t>Third</a:t>
            </a:r>
            <a:r>
              <a:rPr lang="sv-SE" noProof="0" dirty="0"/>
              <a:t> </a:t>
            </a:r>
            <a:r>
              <a:rPr lang="sv-SE" noProof="0" dirty="0" err="1"/>
              <a:t>level</a:t>
            </a:r>
            <a:endParaRPr lang="sv-SE" noProof="0" dirty="0"/>
          </a:p>
          <a:p>
            <a:pPr lvl="3"/>
            <a:r>
              <a:rPr lang="sv-SE" noProof="0" dirty="0" err="1"/>
              <a:t>Fourth</a:t>
            </a:r>
            <a:r>
              <a:rPr lang="sv-SE" noProof="0" dirty="0"/>
              <a:t> </a:t>
            </a:r>
            <a:r>
              <a:rPr lang="sv-SE" noProof="0" dirty="0" err="1"/>
              <a:t>level</a:t>
            </a:r>
            <a:endParaRPr lang="sv-SE" noProof="0" dirty="0"/>
          </a:p>
          <a:p>
            <a:pPr lvl="4"/>
            <a:r>
              <a:rPr lang="sv-SE" noProof="0" dirty="0" err="1"/>
              <a:t>Fifth</a:t>
            </a:r>
            <a:r>
              <a:rPr lang="sv-SE" noProof="0" dirty="0"/>
              <a:t> </a:t>
            </a:r>
            <a:r>
              <a:rPr lang="sv-SE" noProof="0" dirty="0" err="1"/>
              <a:t>level</a:t>
            </a:r>
            <a:endParaRPr lang="sv-SE" noProof="0" dirty="0"/>
          </a:p>
        </p:txBody>
      </p:sp>
      <p:sp>
        <p:nvSpPr>
          <p:cNvPr id="8" name="Text Placeholder 3">
            <a:extLst>
              <a:ext uri="{FF2B5EF4-FFF2-40B4-BE49-F238E27FC236}">
                <a16:creationId xmlns:a16="http://schemas.microsoft.com/office/drawing/2014/main" id="{FE4B851C-70EC-4199-A583-F04A72FBBF6F}"/>
              </a:ext>
            </a:extLst>
          </p:cNvPr>
          <p:cNvSpPr>
            <a:spLocks noGrp="1"/>
          </p:cNvSpPr>
          <p:nvPr>
            <p:ph type="body" sz="quarter" idx="13" hasCustomPrompt="1"/>
          </p:nvPr>
        </p:nvSpPr>
        <p:spPr>
          <a:xfrm>
            <a:off x="539749" y="6560820"/>
            <a:ext cx="8942929" cy="180686"/>
          </a:xfrm>
        </p:spPr>
        <p:txBody>
          <a:bodyPr anchor="b" anchorCtr="0"/>
          <a:lstStyle>
            <a:lvl1pPr marL="0" indent="0">
              <a:buFontTx/>
              <a:buNone/>
              <a:defRPr sz="800">
                <a:solidFill>
                  <a:srgbClr val="38393C"/>
                </a:solidFill>
                <a:latin typeface="+mj-lt"/>
              </a:defRPr>
            </a:lvl1pPr>
            <a:lvl2pPr marL="216000" indent="0">
              <a:buNone/>
              <a:defRPr sz="700">
                <a:solidFill>
                  <a:srgbClr val="38393C"/>
                </a:solidFill>
                <a:latin typeface="+mj-lt"/>
              </a:defRPr>
            </a:lvl2pPr>
          </a:lstStyle>
          <a:p>
            <a:pPr lvl="0"/>
            <a:r>
              <a:rPr lang="sv-SE" dirty="0"/>
              <a:t>Noter</a:t>
            </a:r>
          </a:p>
        </p:txBody>
      </p:sp>
      <p:sp>
        <p:nvSpPr>
          <p:cNvPr id="13" name="Date Placeholder 12" hidden="1">
            <a:extLst>
              <a:ext uri="{FF2B5EF4-FFF2-40B4-BE49-F238E27FC236}">
                <a16:creationId xmlns:a16="http://schemas.microsoft.com/office/drawing/2014/main" id="{CEB5D3DB-D4E1-440D-9D92-FFA5FE481FF5}"/>
              </a:ext>
            </a:extLst>
          </p:cNvPr>
          <p:cNvSpPr>
            <a:spLocks noGrp="1"/>
          </p:cNvSpPr>
          <p:nvPr>
            <p:ph type="dt" sz="half" idx="14"/>
          </p:nvPr>
        </p:nvSpPr>
        <p:spPr/>
        <p:txBody>
          <a:bodyPr/>
          <a:lstStyle/>
          <a:p>
            <a:r>
              <a:rPr lang="sv-SE" dirty="0"/>
              <a:t>.</a:t>
            </a:r>
          </a:p>
        </p:txBody>
      </p:sp>
      <p:sp>
        <p:nvSpPr>
          <p:cNvPr id="14" name="Footer Placeholder 13" hidden="1">
            <a:extLst>
              <a:ext uri="{FF2B5EF4-FFF2-40B4-BE49-F238E27FC236}">
                <a16:creationId xmlns:a16="http://schemas.microsoft.com/office/drawing/2014/main" id="{5B463ED7-07BC-48B8-9384-E2289B8726A1}"/>
              </a:ext>
            </a:extLst>
          </p:cNvPr>
          <p:cNvSpPr>
            <a:spLocks noGrp="1"/>
          </p:cNvSpPr>
          <p:nvPr>
            <p:ph type="ftr" sz="quarter" idx="15"/>
          </p:nvPr>
        </p:nvSpPr>
        <p:spPr/>
        <p:txBody>
          <a:bodyPr/>
          <a:lstStyle/>
          <a:p>
            <a:r>
              <a:rPr lang="sv-SE" dirty="0"/>
              <a:t>.</a:t>
            </a:r>
          </a:p>
        </p:txBody>
      </p:sp>
      <p:sp>
        <p:nvSpPr>
          <p:cNvPr id="15" name="Slide Number Placeholder 14" hidden="1">
            <a:extLst>
              <a:ext uri="{FF2B5EF4-FFF2-40B4-BE49-F238E27FC236}">
                <a16:creationId xmlns:a16="http://schemas.microsoft.com/office/drawing/2014/main" id="{1858AD29-37ED-4DE4-B190-DB8502B08C48}"/>
              </a:ext>
            </a:extLst>
          </p:cNvPr>
          <p:cNvSpPr>
            <a:spLocks noGrp="1"/>
          </p:cNvSpPr>
          <p:nvPr>
            <p:ph type="sldNum" sz="quarter" idx="16"/>
          </p:nvPr>
        </p:nvSpPr>
        <p:spPr/>
        <p:txBody>
          <a:bodyPr/>
          <a:lstStyle/>
          <a:p>
            <a:r>
              <a:rPr lang="sv-SE" dirty="0"/>
              <a:t>.</a:t>
            </a:r>
          </a:p>
        </p:txBody>
      </p:sp>
    </p:spTree>
    <p:extLst>
      <p:ext uri="{BB962C8B-B14F-4D97-AF65-F5344CB8AC3E}">
        <p14:creationId xmlns:p14="http://schemas.microsoft.com/office/powerpoint/2010/main" val="11545293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ubrik och två innehållsdelar (A)">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8FE50CB0-F60E-4714-8FF8-DCC38C96AE7E}"/>
              </a:ext>
            </a:extLst>
          </p:cNvPr>
          <p:cNvSpPr>
            <a:spLocks noGrp="1"/>
          </p:cNvSpPr>
          <p:nvPr>
            <p:ph type="title" hasCustomPrompt="1"/>
          </p:nvPr>
        </p:nvSpPr>
        <p:spPr/>
        <p:txBody>
          <a:bodyPr/>
          <a:lstStyle>
            <a:lvl1pPr>
              <a:defRPr/>
            </a:lvl1pPr>
          </a:lstStyle>
          <a:p>
            <a:r>
              <a:rPr lang="sv-SE" dirty="0"/>
              <a:t>Klicka för att lägga till rubrik</a:t>
            </a:r>
          </a:p>
        </p:txBody>
      </p:sp>
      <p:sp>
        <p:nvSpPr>
          <p:cNvPr id="3" name="Content Placeholder 2"/>
          <p:cNvSpPr>
            <a:spLocks noGrp="1"/>
          </p:cNvSpPr>
          <p:nvPr>
            <p:ph sz="half" idx="1" hasCustomPrompt="1"/>
          </p:nvPr>
        </p:nvSpPr>
        <p:spPr>
          <a:xfrm>
            <a:off x="539749" y="1807200"/>
            <a:ext cx="5284800" cy="4510800"/>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sv-SE" noProof="0" dirty="0"/>
              <a:t>Klicka för att infoga text</a:t>
            </a:r>
          </a:p>
          <a:p>
            <a:pPr lvl="1"/>
            <a:r>
              <a:rPr lang="sv-SE" noProof="0" dirty="0"/>
              <a:t>Second </a:t>
            </a:r>
            <a:r>
              <a:rPr lang="sv-SE" noProof="0" dirty="0" err="1"/>
              <a:t>level</a:t>
            </a:r>
            <a:endParaRPr lang="sv-SE" noProof="0" dirty="0"/>
          </a:p>
          <a:p>
            <a:pPr lvl="2"/>
            <a:r>
              <a:rPr lang="sv-SE" noProof="0" dirty="0" err="1"/>
              <a:t>Third</a:t>
            </a:r>
            <a:r>
              <a:rPr lang="sv-SE" noProof="0" dirty="0"/>
              <a:t> </a:t>
            </a:r>
            <a:r>
              <a:rPr lang="sv-SE" noProof="0" dirty="0" err="1"/>
              <a:t>level</a:t>
            </a:r>
            <a:endParaRPr lang="sv-SE" noProof="0" dirty="0"/>
          </a:p>
          <a:p>
            <a:pPr lvl="3"/>
            <a:r>
              <a:rPr lang="sv-SE" noProof="0" dirty="0" err="1"/>
              <a:t>Fourth</a:t>
            </a:r>
            <a:r>
              <a:rPr lang="sv-SE" noProof="0" dirty="0"/>
              <a:t> </a:t>
            </a:r>
            <a:r>
              <a:rPr lang="sv-SE" noProof="0" dirty="0" err="1"/>
              <a:t>level</a:t>
            </a:r>
            <a:endParaRPr lang="sv-SE" noProof="0" dirty="0"/>
          </a:p>
          <a:p>
            <a:pPr lvl="4"/>
            <a:r>
              <a:rPr lang="sv-SE" noProof="0" dirty="0" err="1"/>
              <a:t>Fifth</a:t>
            </a:r>
            <a:r>
              <a:rPr lang="sv-SE" noProof="0" dirty="0"/>
              <a:t> </a:t>
            </a:r>
            <a:r>
              <a:rPr lang="sv-SE" noProof="0" dirty="0" err="1"/>
              <a:t>level</a:t>
            </a:r>
            <a:endParaRPr lang="sv-SE" noProof="0" dirty="0"/>
          </a:p>
        </p:txBody>
      </p:sp>
      <p:sp>
        <p:nvSpPr>
          <p:cNvPr id="4" name="Content Placeholder 3"/>
          <p:cNvSpPr>
            <a:spLocks noGrp="1"/>
          </p:cNvSpPr>
          <p:nvPr>
            <p:ph sz="half" idx="2" hasCustomPrompt="1"/>
          </p:nvPr>
        </p:nvSpPr>
        <p:spPr>
          <a:xfrm>
            <a:off x="6364274" y="1807200"/>
            <a:ext cx="5284800" cy="4510800"/>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sv-SE" noProof="0" dirty="0"/>
              <a:t>Klicka för att infoga text</a:t>
            </a:r>
          </a:p>
          <a:p>
            <a:pPr lvl="1"/>
            <a:r>
              <a:rPr lang="sv-SE" noProof="0" dirty="0"/>
              <a:t>Second </a:t>
            </a:r>
            <a:r>
              <a:rPr lang="sv-SE" noProof="0" dirty="0" err="1"/>
              <a:t>level</a:t>
            </a:r>
            <a:endParaRPr lang="sv-SE" noProof="0" dirty="0"/>
          </a:p>
          <a:p>
            <a:pPr lvl="2"/>
            <a:r>
              <a:rPr lang="sv-SE" noProof="0" dirty="0" err="1"/>
              <a:t>Third</a:t>
            </a:r>
            <a:r>
              <a:rPr lang="sv-SE" noProof="0" dirty="0"/>
              <a:t> </a:t>
            </a:r>
            <a:r>
              <a:rPr lang="sv-SE" noProof="0" dirty="0" err="1"/>
              <a:t>level</a:t>
            </a:r>
            <a:endParaRPr lang="sv-SE" noProof="0" dirty="0"/>
          </a:p>
          <a:p>
            <a:pPr lvl="3"/>
            <a:r>
              <a:rPr lang="sv-SE" noProof="0" dirty="0" err="1"/>
              <a:t>Fourth</a:t>
            </a:r>
            <a:r>
              <a:rPr lang="sv-SE" noProof="0" dirty="0"/>
              <a:t> </a:t>
            </a:r>
            <a:r>
              <a:rPr lang="sv-SE" noProof="0" dirty="0" err="1"/>
              <a:t>level</a:t>
            </a:r>
            <a:endParaRPr lang="sv-SE" noProof="0" dirty="0"/>
          </a:p>
          <a:p>
            <a:pPr lvl="4"/>
            <a:r>
              <a:rPr lang="sv-SE" noProof="0" dirty="0" err="1"/>
              <a:t>Fifth</a:t>
            </a:r>
            <a:r>
              <a:rPr lang="sv-SE" noProof="0" dirty="0"/>
              <a:t> </a:t>
            </a:r>
            <a:r>
              <a:rPr lang="sv-SE" noProof="0" dirty="0" err="1"/>
              <a:t>level</a:t>
            </a:r>
            <a:endParaRPr lang="sv-SE" noProof="0" dirty="0"/>
          </a:p>
        </p:txBody>
      </p:sp>
      <p:sp>
        <p:nvSpPr>
          <p:cNvPr id="12" name="Text Placeholder 4">
            <a:extLst>
              <a:ext uri="{FF2B5EF4-FFF2-40B4-BE49-F238E27FC236}">
                <a16:creationId xmlns:a16="http://schemas.microsoft.com/office/drawing/2014/main" id="{01FC8E03-9CB1-4D6C-A0C7-8B4216BA6A80}"/>
              </a:ext>
            </a:extLst>
          </p:cNvPr>
          <p:cNvSpPr>
            <a:spLocks noGrp="1"/>
          </p:cNvSpPr>
          <p:nvPr>
            <p:ph type="body" sz="quarter" idx="13" hasCustomPrompt="1"/>
          </p:nvPr>
        </p:nvSpPr>
        <p:spPr>
          <a:xfrm>
            <a:off x="539749" y="6560820"/>
            <a:ext cx="8942929" cy="180686"/>
          </a:xfrm>
        </p:spPr>
        <p:txBody>
          <a:bodyPr anchor="b" anchorCtr="0"/>
          <a:lstStyle>
            <a:lvl1pPr marL="0" indent="0">
              <a:buFontTx/>
              <a:buNone/>
              <a:defRPr sz="800">
                <a:solidFill>
                  <a:srgbClr val="38393C"/>
                </a:solidFill>
                <a:latin typeface="+mj-lt"/>
              </a:defRPr>
            </a:lvl1pPr>
            <a:lvl2pPr marL="216000" indent="0">
              <a:buNone/>
              <a:defRPr sz="700">
                <a:solidFill>
                  <a:srgbClr val="38393C"/>
                </a:solidFill>
                <a:latin typeface="+mj-lt"/>
              </a:defRPr>
            </a:lvl2pPr>
          </a:lstStyle>
          <a:p>
            <a:pPr lvl="0"/>
            <a:r>
              <a:rPr lang="sv-SE" dirty="0"/>
              <a:t>Noter</a:t>
            </a:r>
          </a:p>
        </p:txBody>
      </p:sp>
      <p:sp>
        <p:nvSpPr>
          <p:cNvPr id="9" name="Date Placeholder 8" hidden="1">
            <a:extLst>
              <a:ext uri="{FF2B5EF4-FFF2-40B4-BE49-F238E27FC236}">
                <a16:creationId xmlns:a16="http://schemas.microsoft.com/office/drawing/2014/main" id="{D10AB7B2-0975-4AE2-8683-034D938D033E}"/>
              </a:ext>
            </a:extLst>
          </p:cNvPr>
          <p:cNvSpPr>
            <a:spLocks noGrp="1"/>
          </p:cNvSpPr>
          <p:nvPr>
            <p:ph type="dt" sz="half" idx="10"/>
          </p:nvPr>
        </p:nvSpPr>
        <p:spPr/>
        <p:txBody>
          <a:bodyPr/>
          <a:lstStyle/>
          <a:p>
            <a:r>
              <a:rPr lang="sv-SE" dirty="0"/>
              <a:t>.</a:t>
            </a:r>
          </a:p>
        </p:txBody>
      </p:sp>
      <p:sp>
        <p:nvSpPr>
          <p:cNvPr id="10" name="Footer Placeholder 9" hidden="1">
            <a:extLst>
              <a:ext uri="{FF2B5EF4-FFF2-40B4-BE49-F238E27FC236}">
                <a16:creationId xmlns:a16="http://schemas.microsoft.com/office/drawing/2014/main" id="{AA075E1F-F759-4E74-8C1E-22057D51790D}"/>
              </a:ext>
            </a:extLst>
          </p:cNvPr>
          <p:cNvSpPr>
            <a:spLocks noGrp="1"/>
          </p:cNvSpPr>
          <p:nvPr>
            <p:ph type="ftr" sz="quarter" idx="11"/>
          </p:nvPr>
        </p:nvSpPr>
        <p:spPr/>
        <p:txBody>
          <a:bodyPr/>
          <a:lstStyle/>
          <a:p>
            <a:r>
              <a:rPr lang="sv-SE" dirty="0"/>
              <a:t>.</a:t>
            </a:r>
          </a:p>
        </p:txBody>
      </p:sp>
      <p:sp>
        <p:nvSpPr>
          <p:cNvPr id="11" name="Slide Number Placeholder 10" hidden="1">
            <a:extLst>
              <a:ext uri="{FF2B5EF4-FFF2-40B4-BE49-F238E27FC236}">
                <a16:creationId xmlns:a16="http://schemas.microsoft.com/office/drawing/2014/main" id="{DFD4CC9E-CBEF-4A1E-9172-5DE02BDA3288}"/>
              </a:ext>
            </a:extLst>
          </p:cNvPr>
          <p:cNvSpPr>
            <a:spLocks noGrp="1"/>
          </p:cNvSpPr>
          <p:nvPr>
            <p:ph type="sldNum" sz="quarter" idx="12"/>
          </p:nvPr>
        </p:nvSpPr>
        <p:spPr/>
        <p:txBody>
          <a:bodyPr/>
          <a:lstStyle/>
          <a:p>
            <a:r>
              <a:rPr lang="sv-SE" dirty="0"/>
              <a:t>.</a:t>
            </a:r>
          </a:p>
        </p:txBody>
      </p:sp>
    </p:spTree>
    <p:extLst>
      <p:ext uri="{BB962C8B-B14F-4D97-AF65-F5344CB8AC3E}">
        <p14:creationId xmlns:p14="http://schemas.microsoft.com/office/powerpoint/2010/main" val="33335176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Rubrik och två innehållsdelar (B)">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013E0DF7-BD9A-4DD5-A418-DE5FFB2CFF13}"/>
              </a:ext>
            </a:extLst>
          </p:cNvPr>
          <p:cNvSpPr>
            <a:spLocks noGrp="1"/>
          </p:cNvSpPr>
          <p:nvPr>
            <p:ph type="title" hasCustomPrompt="1"/>
          </p:nvPr>
        </p:nvSpPr>
        <p:spPr/>
        <p:txBody>
          <a:bodyPr/>
          <a:lstStyle>
            <a:lvl1pPr>
              <a:defRPr/>
            </a:lvl1pPr>
          </a:lstStyle>
          <a:p>
            <a:r>
              <a:rPr lang="sv-SE" dirty="0"/>
              <a:t>Klicka för att lägga till rubrik</a:t>
            </a:r>
          </a:p>
        </p:txBody>
      </p:sp>
      <p:sp>
        <p:nvSpPr>
          <p:cNvPr id="3" name="Content Placeholder 2"/>
          <p:cNvSpPr>
            <a:spLocks noGrp="1"/>
          </p:cNvSpPr>
          <p:nvPr>
            <p:ph sz="half" idx="1" hasCustomPrompt="1"/>
          </p:nvPr>
        </p:nvSpPr>
        <p:spPr>
          <a:xfrm>
            <a:off x="539749" y="1807200"/>
            <a:ext cx="7225200" cy="4510800"/>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sv-SE" noProof="0" dirty="0"/>
              <a:t>Klicka för att infoga text</a:t>
            </a:r>
          </a:p>
          <a:p>
            <a:pPr lvl="1"/>
            <a:r>
              <a:rPr lang="sv-SE" noProof="0" dirty="0"/>
              <a:t>Second </a:t>
            </a:r>
            <a:r>
              <a:rPr lang="sv-SE" noProof="0" dirty="0" err="1"/>
              <a:t>level</a:t>
            </a:r>
            <a:endParaRPr lang="sv-SE" noProof="0" dirty="0"/>
          </a:p>
          <a:p>
            <a:pPr lvl="2"/>
            <a:r>
              <a:rPr lang="sv-SE" noProof="0" dirty="0" err="1"/>
              <a:t>Third</a:t>
            </a:r>
            <a:r>
              <a:rPr lang="sv-SE" noProof="0" dirty="0"/>
              <a:t> </a:t>
            </a:r>
            <a:r>
              <a:rPr lang="sv-SE" noProof="0" dirty="0" err="1"/>
              <a:t>level</a:t>
            </a:r>
            <a:endParaRPr lang="sv-SE" noProof="0" dirty="0"/>
          </a:p>
          <a:p>
            <a:pPr lvl="3"/>
            <a:r>
              <a:rPr lang="sv-SE" noProof="0" dirty="0" err="1"/>
              <a:t>Fourth</a:t>
            </a:r>
            <a:r>
              <a:rPr lang="sv-SE" noProof="0" dirty="0"/>
              <a:t> </a:t>
            </a:r>
            <a:r>
              <a:rPr lang="sv-SE" noProof="0" dirty="0" err="1"/>
              <a:t>level</a:t>
            </a:r>
            <a:endParaRPr lang="sv-SE" noProof="0" dirty="0"/>
          </a:p>
          <a:p>
            <a:pPr lvl="4"/>
            <a:r>
              <a:rPr lang="sv-SE" noProof="0" dirty="0" err="1"/>
              <a:t>Fifth</a:t>
            </a:r>
            <a:r>
              <a:rPr lang="sv-SE" noProof="0" dirty="0"/>
              <a:t> </a:t>
            </a:r>
            <a:r>
              <a:rPr lang="sv-SE" noProof="0" dirty="0" err="1"/>
              <a:t>level</a:t>
            </a:r>
            <a:endParaRPr lang="sv-SE" noProof="0" dirty="0"/>
          </a:p>
        </p:txBody>
      </p:sp>
      <p:sp>
        <p:nvSpPr>
          <p:cNvPr id="4" name="Content Placeholder 3"/>
          <p:cNvSpPr>
            <a:spLocks noGrp="1"/>
          </p:cNvSpPr>
          <p:nvPr>
            <p:ph sz="half" idx="2" hasCustomPrompt="1"/>
          </p:nvPr>
        </p:nvSpPr>
        <p:spPr>
          <a:xfrm>
            <a:off x="8308274" y="1807200"/>
            <a:ext cx="3340800" cy="4510800"/>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sv-SE" noProof="0" dirty="0"/>
              <a:t>Klicka för att infoga text</a:t>
            </a:r>
          </a:p>
          <a:p>
            <a:pPr lvl="1"/>
            <a:r>
              <a:rPr lang="sv-SE" noProof="0" dirty="0"/>
              <a:t>Second </a:t>
            </a:r>
            <a:r>
              <a:rPr lang="sv-SE" noProof="0" dirty="0" err="1"/>
              <a:t>level</a:t>
            </a:r>
            <a:endParaRPr lang="sv-SE" noProof="0" dirty="0"/>
          </a:p>
          <a:p>
            <a:pPr lvl="2"/>
            <a:r>
              <a:rPr lang="sv-SE" noProof="0" dirty="0" err="1"/>
              <a:t>Third</a:t>
            </a:r>
            <a:r>
              <a:rPr lang="sv-SE" noProof="0" dirty="0"/>
              <a:t> </a:t>
            </a:r>
            <a:r>
              <a:rPr lang="sv-SE" noProof="0" dirty="0" err="1"/>
              <a:t>level</a:t>
            </a:r>
            <a:endParaRPr lang="sv-SE" noProof="0" dirty="0"/>
          </a:p>
          <a:p>
            <a:pPr lvl="3"/>
            <a:r>
              <a:rPr lang="sv-SE" noProof="0" dirty="0" err="1"/>
              <a:t>Fourth</a:t>
            </a:r>
            <a:r>
              <a:rPr lang="sv-SE" noProof="0" dirty="0"/>
              <a:t> </a:t>
            </a:r>
            <a:r>
              <a:rPr lang="sv-SE" noProof="0" dirty="0" err="1"/>
              <a:t>level</a:t>
            </a:r>
            <a:endParaRPr lang="sv-SE" noProof="0" dirty="0"/>
          </a:p>
          <a:p>
            <a:pPr lvl="4"/>
            <a:r>
              <a:rPr lang="sv-SE" noProof="0" dirty="0" err="1"/>
              <a:t>Fifth</a:t>
            </a:r>
            <a:r>
              <a:rPr lang="sv-SE" noProof="0" dirty="0"/>
              <a:t> </a:t>
            </a:r>
            <a:r>
              <a:rPr lang="sv-SE" noProof="0" dirty="0" err="1"/>
              <a:t>level</a:t>
            </a:r>
            <a:endParaRPr lang="sv-SE" noProof="0" dirty="0"/>
          </a:p>
        </p:txBody>
      </p:sp>
      <p:sp>
        <p:nvSpPr>
          <p:cNvPr id="12" name="Text Placeholder 3">
            <a:extLst>
              <a:ext uri="{FF2B5EF4-FFF2-40B4-BE49-F238E27FC236}">
                <a16:creationId xmlns:a16="http://schemas.microsoft.com/office/drawing/2014/main" id="{01FC8E03-9CB1-4D6C-A0C7-8B4216BA6A80}"/>
              </a:ext>
            </a:extLst>
          </p:cNvPr>
          <p:cNvSpPr>
            <a:spLocks noGrp="1"/>
          </p:cNvSpPr>
          <p:nvPr>
            <p:ph type="body" sz="quarter" idx="13" hasCustomPrompt="1"/>
          </p:nvPr>
        </p:nvSpPr>
        <p:spPr>
          <a:xfrm>
            <a:off x="539749" y="6560820"/>
            <a:ext cx="8942929" cy="180686"/>
          </a:xfrm>
        </p:spPr>
        <p:txBody>
          <a:bodyPr anchor="b" anchorCtr="0"/>
          <a:lstStyle>
            <a:lvl1pPr marL="0" indent="0">
              <a:buFontTx/>
              <a:buNone/>
              <a:defRPr sz="800">
                <a:solidFill>
                  <a:srgbClr val="38393C"/>
                </a:solidFill>
                <a:latin typeface="+mj-lt"/>
              </a:defRPr>
            </a:lvl1pPr>
            <a:lvl2pPr marL="216000" indent="0">
              <a:buNone/>
              <a:defRPr sz="700">
                <a:solidFill>
                  <a:srgbClr val="38393C"/>
                </a:solidFill>
                <a:latin typeface="+mj-lt"/>
              </a:defRPr>
            </a:lvl2pPr>
          </a:lstStyle>
          <a:p>
            <a:pPr lvl="0"/>
            <a:r>
              <a:rPr lang="sv-SE" dirty="0"/>
              <a:t>Noter</a:t>
            </a:r>
          </a:p>
        </p:txBody>
      </p:sp>
      <p:sp>
        <p:nvSpPr>
          <p:cNvPr id="9" name="Date Placeholder 8" hidden="1">
            <a:extLst>
              <a:ext uri="{FF2B5EF4-FFF2-40B4-BE49-F238E27FC236}">
                <a16:creationId xmlns:a16="http://schemas.microsoft.com/office/drawing/2014/main" id="{D10AB7B2-0975-4AE2-8683-034D938D033E}"/>
              </a:ext>
            </a:extLst>
          </p:cNvPr>
          <p:cNvSpPr>
            <a:spLocks noGrp="1"/>
          </p:cNvSpPr>
          <p:nvPr>
            <p:ph type="dt" sz="half" idx="10"/>
          </p:nvPr>
        </p:nvSpPr>
        <p:spPr/>
        <p:txBody>
          <a:bodyPr/>
          <a:lstStyle/>
          <a:p>
            <a:r>
              <a:rPr lang="sv-SE" dirty="0"/>
              <a:t>.</a:t>
            </a:r>
          </a:p>
        </p:txBody>
      </p:sp>
      <p:sp>
        <p:nvSpPr>
          <p:cNvPr id="10" name="Footer Placeholder 9" hidden="1">
            <a:extLst>
              <a:ext uri="{FF2B5EF4-FFF2-40B4-BE49-F238E27FC236}">
                <a16:creationId xmlns:a16="http://schemas.microsoft.com/office/drawing/2014/main" id="{AA075E1F-F759-4E74-8C1E-22057D51790D}"/>
              </a:ext>
            </a:extLst>
          </p:cNvPr>
          <p:cNvSpPr>
            <a:spLocks noGrp="1"/>
          </p:cNvSpPr>
          <p:nvPr>
            <p:ph type="ftr" sz="quarter" idx="11"/>
          </p:nvPr>
        </p:nvSpPr>
        <p:spPr/>
        <p:txBody>
          <a:bodyPr/>
          <a:lstStyle/>
          <a:p>
            <a:r>
              <a:rPr lang="sv-SE" dirty="0"/>
              <a:t>.</a:t>
            </a:r>
          </a:p>
        </p:txBody>
      </p:sp>
      <p:sp>
        <p:nvSpPr>
          <p:cNvPr id="11" name="Slide Number Placeholder 10" hidden="1">
            <a:extLst>
              <a:ext uri="{FF2B5EF4-FFF2-40B4-BE49-F238E27FC236}">
                <a16:creationId xmlns:a16="http://schemas.microsoft.com/office/drawing/2014/main" id="{DFD4CC9E-CBEF-4A1E-9172-5DE02BDA3288}"/>
              </a:ext>
            </a:extLst>
          </p:cNvPr>
          <p:cNvSpPr>
            <a:spLocks noGrp="1"/>
          </p:cNvSpPr>
          <p:nvPr>
            <p:ph type="sldNum" sz="quarter" idx="12"/>
          </p:nvPr>
        </p:nvSpPr>
        <p:spPr/>
        <p:txBody>
          <a:bodyPr/>
          <a:lstStyle/>
          <a:p>
            <a:r>
              <a:rPr lang="sv-SE" dirty="0"/>
              <a:t>.</a:t>
            </a:r>
          </a:p>
        </p:txBody>
      </p:sp>
    </p:spTree>
    <p:extLst>
      <p:ext uri="{BB962C8B-B14F-4D97-AF65-F5344CB8AC3E}">
        <p14:creationId xmlns:p14="http://schemas.microsoft.com/office/powerpoint/2010/main" val="9274893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vå innehållsdelar utan rubrik (A)">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539749" y="539750"/>
            <a:ext cx="5284800" cy="5778250"/>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sv-SE" noProof="0" dirty="0"/>
              <a:t>Klicka för att infoga text</a:t>
            </a:r>
          </a:p>
          <a:p>
            <a:pPr lvl="1"/>
            <a:r>
              <a:rPr lang="sv-SE" noProof="0" dirty="0"/>
              <a:t>Second </a:t>
            </a:r>
            <a:r>
              <a:rPr lang="sv-SE" noProof="0" dirty="0" err="1"/>
              <a:t>level</a:t>
            </a:r>
            <a:endParaRPr lang="sv-SE" noProof="0" dirty="0"/>
          </a:p>
          <a:p>
            <a:pPr lvl="2"/>
            <a:r>
              <a:rPr lang="sv-SE" noProof="0" dirty="0" err="1"/>
              <a:t>Third</a:t>
            </a:r>
            <a:r>
              <a:rPr lang="sv-SE" noProof="0" dirty="0"/>
              <a:t> </a:t>
            </a:r>
            <a:r>
              <a:rPr lang="sv-SE" noProof="0" dirty="0" err="1"/>
              <a:t>level</a:t>
            </a:r>
            <a:endParaRPr lang="sv-SE" noProof="0" dirty="0"/>
          </a:p>
          <a:p>
            <a:pPr lvl="3"/>
            <a:r>
              <a:rPr lang="sv-SE" noProof="0" dirty="0" err="1"/>
              <a:t>Fourth</a:t>
            </a:r>
            <a:r>
              <a:rPr lang="sv-SE" noProof="0" dirty="0"/>
              <a:t> </a:t>
            </a:r>
            <a:r>
              <a:rPr lang="sv-SE" noProof="0" dirty="0" err="1"/>
              <a:t>level</a:t>
            </a:r>
            <a:endParaRPr lang="sv-SE" noProof="0" dirty="0"/>
          </a:p>
          <a:p>
            <a:pPr lvl="4"/>
            <a:r>
              <a:rPr lang="sv-SE" noProof="0" dirty="0" err="1"/>
              <a:t>Fifth</a:t>
            </a:r>
            <a:r>
              <a:rPr lang="sv-SE" noProof="0" dirty="0"/>
              <a:t> </a:t>
            </a:r>
            <a:r>
              <a:rPr lang="sv-SE" noProof="0" dirty="0" err="1"/>
              <a:t>level</a:t>
            </a:r>
            <a:endParaRPr lang="sv-SE" noProof="0" dirty="0"/>
          </a:p>
        </p:txBody>
      </p:sp>
      <p:sp>
        <p:nvSpPr>
          <p:cNvPr id="4" name="Content Placeholder 3"/>
          <p:cNvSpPr>
            <a:spLocks noGrp="1"/>
          </p:cNvSpPr>
          <p:nvPr>
            <p:ph sz="half" idx="2" hasCustomPrompt="1"/>
          </p:nvPr>
        </p:nvSpPr>
        <p:spPr>
          <a:xfrm>
            <a:off x="6364274" y="539750"/>
            <a:ext cx="5284800" cy="5778250"/>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sv-SE" noProof="0" dirty="0"/>
              <a:t>Klicka för att infoga text</a:t>
            </a:r>
          </a:p>
          <a:p>
            <a:pPr lvl="1"/>
            <a:r>
              <a:rPr lang="sv-SE" noProof="0" dirty="0"/>
              <a:t>Second </a:t>
            </a:r>
            <a:r>
              <a:rPr lang="sv-SE" noProof="0" dirty="0" err="1"/>
              <a:t>level</a:t>
            </a:r>
            <a:endParaRPr lang="sv-SE" noProof="0" dirty="0"/>
          </a:p>
          <a:p>
            <a:pPr lvl="2"/>
            <a:r>
              <a:rPr lang="sv-SE" noProof="0" dirty="0" err="1"/>
              <a:t>Third</a:t>
            </a:r>
            <a:r>
              <a:rPr lang="sv-SE" noProof="0" dirty="0"/>
              <a:t> </a:t>
            </a:r>
            <a:r>
              <a:rPr lang="sv-SE" noProof="0" dirty="0" err="1"/>
              <a:t>level</a:t>
            </a:r>
            <a:endParaRPr lang="sv-SE" noProof="0" dirty="0"/>
          </a:p>
          <a:p>
            <a:pPr lvl="3"/>
            <a:r>
              <a:rPr lang="sv-SE" noProof="0" dirty="0" err="1"/>
              <a:t>Fourth</a:t>
            </a:r>
            <a:r>
              <a:rPr lang="sv-SE" noProof="0" dirty="0"/>
              <a:t> </a:t>
            </a:r>
            <a:r>
              <a:rPr lang="sv-SE" noProof="0" dirty="0" err="1"/>
              <a:t>level</a:t>
            </a:r>
            <a:endParaRPr lang="sv-SE" noProof="0" dirty="0"/>
          </a:p>
          <a:p>
            <a:pPr lvl="4"/>
            <a:r>
              <a:rPr lang="sv-SE" noProof="0" dirty="0" err="1"/>
              <a:t>Fifth</a:t>
            </a:r>
            <a:r>
              <a:rPr lang="sv-SE" noProof="0" dirty="0"/>
              <a:t> </a:t>
            </a:r>
            <a:r>
              <a:rPr lang="sv-SE" noProof="0" dirty="0" err="1"/>
              <a:t>level</a:t>
            </a:r>
            <a:endParaRPr lang="sv-SE" noProof="0" dirty="0"/>
          </a:p>
        </p:txBody>
      </p:sp>
      <p:sp>
        <p:nvSpPr>
          <p:cNvPr id="12" name="Text Placeholder 3">
            <a:extLst>
              <a:ext uri="{FF2B5EF4-FFF2-40B4-BE49-F238E27FC236}">
                <a16:creationId xmlns:a16="http://schemas.microsoft.com/office/drawing/2014/main" id="{01FC8E03-9CB1-4D6C-A0C7-8B4216BA6A80}"/>
              </a:ext>
            </a:extLst>
          </p:cNvPr>
          <p:cNvSpPr>
            <a:spLocks noGrp="1"/>
          </p:cNvSpPr>
          <p:nvPr>
            <p:ph type="body" sz="quarter" idx="13" hasCustomPrompt="1"/>
          </p:nvPr>
        </p:nvSpPr>
        <p:spPr>
          <a:xfrm>
            <a:off x="539749" y="6560820"/>
            <a:ext cx="8942929" cy="180686"/>
          </a:xfrm>
        </p:spPr>
        <p:txBody>
          <a:bodyPr anchor="b" anchorCtr="0"/>
          <a:lstStyle>
            <a:lvl1pPr marL="0" indent="0">
              <a:buFontTx/>
              <a:buNone/>
              <a:defRPr sz="800">
                <a:solidFill>
                  <a:srgbClr val="38393C"/>
                </a:solidFill>
                <a:latin typeface="+mj-lt"/>
              </a:defRPr>
            </a:lvl1pPr>
            <a:lvl2pPr marL="216000" indent="0">
              <a:buNone/>
              <a:defRPr sz="700">
                <a:solidFill>
                  <a:srgbClr val="38393C"/>
                </a:solidFill>
                <a:latin typeface="+mj-lt"/>
              </a:defRPr>
            </a:lvl2pPr>
          </a:lstStyle>
          <a:p>
            <a:pPr lvl="0"/>
            <a:r>
              <a:rPr lang="sv-SE" dirty="0"/>
              <a:t>Noter</a:t>
            </a:r>
          </a:p>
        </p:txBody>
      </p:sp>
      <p:sp>
        <p:nvSpPr>
          <p:cNvPr id="9" name="Date Placeholder 8" hidden="1">
            <a:extLst>
              <a:ext uri="{FF2B5EF4-FFF2-40B4-BE49-F238E27FC236}">
                <a16:creationId xmlns:a16="http://schemas.microsoft.com/office/drawing/2014/main" id="{D10AB7B2-0975-4AE2-8683-034D938D033E}"/>
              </a:ext>
            </a:extLst>
          </p:cNvPr>
          <p:cNvSpPr>
            <a:spLocks noGrp="1"/>
          </p:cNvSpPr>
          <p:nvPr>
            <p:ph type="dt" sz="half" idx="10"/>
          </p:nvPr>
        </p:nvSpPr>
        <p:spPr/>
        <p:txBody>
          <a:bodyPr/>
          <a:lstStyle/>
          <a:p>
            <a:r>
              <a:rPr lang="sv-SE" dirty="0"/>
              <a:t>.</a:t>
            </a:r>
          </a:p>
        </p:txBody>
      </p:sp>
      <p:sp>
        <p:nvSpPr>
          <p:cNvPr id="10" name="Footer Placeholder 9" hidden="1">
            <a:extLst>
              <a:ext uri="{FF2B5EF4-FFF2-40B4-BE49-F238E27FC236}">
                <a16:creationId xmlns:a16="http://schemas.microsoft.com/office/drawing/2014/main" id="{AA075E1F-F759-4E74-8C1E-22057D51790D}"/>
              </a:ext>
            </a:extLst>
          </p:cNvPr>
          <p:cNvSpPr>
            <a:spLocks noGrp="1"/>
          </p:cNvSpPr>
          <p:nvPr>
            <p:ph type="ftr" sz="quarter" idx="11"/>
          </p:nvPr>
        </p:nvSpPr>
        <p:spPr/>
        <p:txBody>
          <a:bodyPr/>
          <a:lstStyle/>
          <a:p>
            <a:r>
              <a:rPr lang="sv-SE" dirty="0"/>
              <a:t>.</a:t>
            </a:r>
          </a:p>
        </p:txBody>
      </p:sp>
      <p:sp>
        <p:nvSpPr>
          <p:cNvPr id="11" name="Slide Number Placeholder 10" hidden="1">
            <a:extLst>
              <a:ext uri="{FF2B5EF4-FFF2-40B4-BE49-F238E27FC236}">
                <a16:creationId xmlns:a16="http://schemas.microsoft.com/office/drawing/2014/main" id="{DFD4CC9E-CBEF-4A1E-9172-5DE02BDA3288}"/>
              </a:ext>
            </a:extLst>
          </p:cNvPr>
          <p:cNvSpPr>
            <a:spLocks noGrp="1"/>
          </p:cNvSpPr>
          <p:nvPr>
            <p:ph type="sldNum" sz="quarter" idx="12"/>
          </p:nvPr>
        </p:nvSpPr>
        <p:spPr/>
        <p:txBody>
          <a:bodyPr/>
          <a:lstStyle/>
          <a:p>
            <a:r>
              <a:rPr lang="sv-SE" dirty="0"/>
              <a:t>.</a:t>
            </a:r>
          </a:p>
        </p:txBody>
      </p:sp>
    </p:spTree>
    <p:extLst>
      <p:ext uri="{BB962C8B-B14F-4D97-AF65-F5344CB8AC3E}">
        <p14:creationId xmlns:p14="http://schemas.microsoft.com/office/powerpoint/2010/main" val="12990171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vå innehållsdelar utan rubrik (B)">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539749" y="539750"/>
            <a:ext cx="3340800" cy="5778250"/>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sv-SE" noProof="0" dirty="0"/>
              <a:t>Klicka för att infoga text</a:t>
            </a:r>
          </a:p>
          <a:p>
            <a:pPr lvl="1"/>
            <a:r>
              <a:rPr lang="sv-SE" noProof="0" dirty="0"/>
              <a:t>Second </a:t>
            </a:r>
            <a:r>
              <a:rPr lang="sv-SE" noProof="0" dirty="0" err="1"/>
              <a:t>level</a:t>
            </a:r>
            <a:endParaRPr lang="sv-SE" noProof="0" dirty="0"/>
          </a:p>
          <a:p>
            <a:pPr lvl="2"/>
            <a:r>
              <a:rPr lang="sv-SE" noProof="0" dirty="0" err="1"/>
              <a:t>Third</a:t>
            </a:r>
            <a:r>
              <a:rPr lang="sv-SE" noProof="0" dirty="0"/>
              <a:t> </a:t>
            </a:r>
            <a:r>
              <a:rPr lang="sv-SE" noProof="0" dirty="0" err="1"/>
              <a:t>level</a:t>
            </a:r>
            <a:endParaRPr lang="sv-SE" noProof="0" dirty="0"/>
          </a:p>
          <a:p>
            <a:pPr lvl="3"/>
            <a:r>
              <a:rPr lang="sv-SE" noProof="0" dirty="0" err="1"/>
              <a:t>Fourth</a:t>
            </a:r>
            <a:r>
              <a:rPr lang="sv-SE" noProof="0" dirty="0"/>
              <a:t> </a:t>
            </a:r>
            <a:r>
              <a:rPr lang="sv-SE" noProof="0" dirty="0" err="1"/>
              <a:t>level</a:t>
            </a:r>
            <a:endParaRPr lang="sv-SE" noProof="0" dirty="0"/>
          </a:p>
          <a:p>
            <a:pPr lvl="4"/>
            <a:r>
              <a:rPr lang="sv-SE" noProof="0" dirty="0" err="1"/>
              <a:t>Fifth</a:t>
            </a:r>
            <a:r>
              <a:rPr lang="sv-SE" noProof="0" dirty="0"/>
              <a:t> </a:t>
            </a:r>
            <a:r>
              <a:rPr lang="sv-SE" noProof="0" dirty="0" err="1"/>
              <a:t>level</a:t>
            </a:r>
            <a:endParaRPr lang="sv-SE" noProof="0" dirty="0"/>
          </a:p>
        </p:txBody>
      </p:sp>
      <p:sp>
        <p:nvSpPr>
          <p:cNvPr id="4" name="Content Placeholder 3"/>
          <p:cNvSpPr>
            <a:spLocks noGrp="1"/>
          </p:cNvSpPr>
          <p:nvPr>
            <p:ph sz="half" idx="2" hasCustomPrompt="1"/>
          </p:nvPr>
        </p:nvSpPr>
        <p:spPr>
          <a:xfrm>
            <a:off x="4424400" y="539750"/>
            <a:ext cx="7225200" cy="5778250"/>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sv-SE" noProof="0" dirty="0"/>
              <a:t>Klicka för att infoga text</a:t>
            </a:r>
          </a:p>
          <a:p>
            <a:pPr lvl="1"/>
            <a:r>
              <a:rPr lang="sv-SE" noProof="0" dirty="0"/>
              <a:t>Second </a:t>
            </a:r>
            <a:r>
              <a:rPr lang="sv-SE" noProof="0" dirty="0" err="1"/>
              <a:t>level</a:t>
            </a:r>
            <a:endParaRPr lang="sv-SE" noProof="0" dirty="0"/>
          </a:p>
          <a:p>
            <a:pPr lvl="2"/>
            <a:r>
              <a:rPr lang="sv-SE" noProof="0" dirty="0" err="1"/>
              <a:t>Third</a:t>
            </a:r>
            <a:r>
              <a:rPr lang="sv-SE" noProof="0" dirty="0"/>
              <a:t> </a:t>
            </a:r>
            <a:r>
              <a:rPr lang="sv-SE" noProof="0" dirty="0" err="1"/>
              <a:t>level</a:t>
            </a:r>
            <a:endParaRPr lang="sv-SE" noProof="0" dirty="0"/>
          </a:p>
          <a:p>
            <a:pPr lvl="3"/>
            <a:r>
              <a:rPr lang="sv-SE" noProof="0" dirty="0" err="1"/>
              <a:t>Fourth</a:t>
            </a:r>
            <a:r>
              <a:rPr lang="sv-SE" noProof="0" dirty="0"/>
              <a:t> </a:t>
            </a:r>
            <a:r>
              <a:rPr lang="sv-SE" noProof="0" dirty="0" err="1"/>
              <a:t>level</a:t>
            </a:r>
            <a:endParaRPr lang="sv-SE" noProof="0" dirty="0"/>
          </a:p>
          <a:p>
            <a:pPr lvl="4"/>
            <a:r>
              <a:rPr lang="sv-SE" noProof="0" dirty="0" err="1"/>
              <a:t>Fifth</a:t>
            </a:r>
            <a:r>
              <a:rPr lang="sv-SE" noProof="0" dirty="0"/>
              <a:t> </a:t>
            </a:r>
            <a:r>
              <a:rPr lang="sv-SE" noProof="0" dirty="0" err="1"/>
              <a:t>level</a:t>
            </a:r>
            <a:endParaRPr lang="sv-SE" noProof="0" dirty="0"/>
          </a:p>
        </p:txBody>
      </p:sp>
      <p:sp>
        <p:nvSpPr>
          <p:cNvPr id="12" name="Text Placeholder 3">
            <a:extLst>
              <a:ext uri="{FF2B5EF4-FFF2-40B4-BE49-F238E27FC236}">
                <a16:creationId xmlns:a16="http://schemas.microsoft.com/office/drawing/2014/main" id="{01FC8E03-9CB1-4D6C-A0C7-8B4216BA6A80}"/>
              </a:ext>
            </a:extLst>
          </p:cNvPr>
          <p:cNvSpPr>
            <a:spLocks noGrp="1"/>
          </p:cNvSpPr>
          <p:nvPr>
            <p:ph type="body" sz="quarter" idx="13" hasCustomPrompt="1"/>
          </p:nvPr>
        </p:nvSpPr>
        <p:spPr>
          <a:xfrm>
            <a:off x="539749" y="6560820"/>
            <a:ext cx="8942929" cy="180686"/>
          </a:xfrm>
        </p:spPr>
        <p:txBody>
          <a:bodyPr anchor="b" anchorCtr="0"/>
          <a:lstStyle>
            <a:lvl1pPr marL="0" indent="0">
              <a:buFontTx/>
              <a:buNone/>
              <a:defRPr sz="800">
                <a:solidFill>
                  <a:srgbClr val="38393C"/>
                </a:solidFill>
                <a:latin typeface="+mj-lt"/>
              </a:defRPr>
            </a:lvl1pPr>
            <a:lvl2pPr marL="216000" indent="0">
              <a:buNone/>
              <a:defRPr sz="700">
                <a:solidFill>
                  <a:srgbClr val="38393C"/>
                </a:solidFill>
                <a:latin typeface="+mj-lt"/>
              </a:defRPr>
            </a:lvl2pPr>
          </a:lstStyle>
          <a:p>
            <a:pPr lvl="0"/>
            <a:r>
              <a:rPr lang="sv-SE" dirty="0"/>
              <a:t>Noter</a:t>
            </a:r>
          </a:p>
        </p:txBody>
      </p:sp>
    </p:spTree>
    <p:extLst>
      <p:ext uri="{BB962C8B-B14F-4D97-AF65-F5344CB8AC3E}">
        <p14:creationId xmlns:p14="http://schemas.microsoft.com/office/powerpoint/2010/main" val="21744805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ags" Target="../tags/tag2.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ags" Target="../tags/tag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39750" y="539750"/>
            <a:ext cx="11109324" cy="934890"/>
          </a:xfrm>
          <a:prstGeom prst="rect">
            <a:avLst/>
          </a:prstGeom>
        </p:spPr>
        <p:txBody>
          <a:bodyPr vert="horz" lIns="0" tIns="0" rIns="0" bIns="0" rtlCol="0" anchor="t" anchorCtr="0">
            <a:noAutofit/>
          </a:bodyPr>
          <a:lstStyle/>
          <a:p>
            <a:r>
              <a:rPr lang="sv-SE" dirty="0"/>
              <a:t>Klicka för att lägga till rubrik</a:t>
            </a:r>
            <a:endParaRPr lang="en-GB" dirty="0"/>
          </a:p>
        </p:txBody>
      </p:sp>
      <p:sp>
        <p:nvSpPr>
          <p:cNvPr id="3" name="Text Placeholder 2"/>
          <p:cNvSpPr>
            <a:spLocks noGrp="1"/>
          </p:cNvSpPr>
          <p:nvPr>
            <p:ph type="body" idx="1"/>
          </p:nvPr>
        </p:nvSpPr>
        <p:spPr>
          <a:xfrm>
            <a:off x="539750" y="1806575"/>
            <a:ext cx="11109324" cy="4501708"/>
          </a:xfrm>
          <a:prstGeom prst="rect">
            <a:avLst/>
          </a:prstGeom>
        </p:spPr>
        <p:txBody>
          <a:bodyPr vert="horz" lIns="0" tIns="0" rIns="0" bIns="0" rtlCol="0">
            <a:noAutofit/>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6 level</a:t>
            </a:r>
          </a:p>
          <a:p>
            <a:pPr lvl="6"/>
            <a:r>
              <a:rPr lang="en-GB" noProof="0" dirty="0"/>
              <a:t>7</a:t>
            </a:r>
          </a:p>
          <a:p>
            <a:pPr lvl="7"/>
            <a:r>
              <a:rPr lang="en-GB" noProof="0" dirty="0"/>
              <a:t>8</a:t>
            </a:r>
          </a:p>
          <a:p>
            <a:pPr lvl="8"/>
            <a:r>
              <a:rPr lang="en-GB" noProof="0" dirty="0"/>
              <a:t>9</a:t>
            </a:r>
          </a:p>
        </p:txBody>
      </p:sp>
      <p:grpSp>
        <p:nvGrpSpPr>
          <p:cNvPr id="11" name="Group logo">
            <a:extLst>
              <a:ext uri="{FF2B5EF4-FFF2-40B4-BE49-F238E27FC236}">
                <a16:creationId xmlns:a16="http://schemas.microsoft.com/office/drawing/2014/main" id="{AE26E10B-A932-4CF2-B3E7-F0F0E0658082}"/>
              </a:ext>
            </a:extLst>
          </p:cNvPr>
          <p:cNvGrpSpPr/>
          <p:nvPr userDrawn="1"/>
        </p:nvGrpSpPr>
        <p:grpSpPr>
          <a:xfrm>
            <a:off x="11002537" y="6456300"/>
            <a:ext cx="646536" cy="266528"/>
            <a:chOff x="-12555857" y="-88386"/>
            <a:chExt cx="12191999" cy="5026024"/>
          </a:xfrm>
        </p:grpSpPr>
        <p:sp>
          <p:nvSpPr>
            <p:cNvPr id="12" name="Freeform: Shape 11">
              <a:extLst>
                <a:ext uri="{FF2B5EF4-FFF2-40B4-BE49-F238E27FC236}">
                  <a16:creationId xmlns:a16="http://schemas.microsoft.com/office/drawing/2014/main" id="{9F195F4E-1304-474D-B37C-8E35800ECB73}"/>
                </a:ext>
              </a:extLst>
            </p:cNvPr>
            <p:cNvSpPr/>
            <p:nvPr userDrawn="1">
              <p:custDataLst>
                <p:tags r:id="rId25"/>
              </p:custDataLst>
            </p:nvPr>
          </p:nvSpPr>
          <p:spPr bwMode="auto">
            <a:xfrm>
              <a:off x="-10960420" y="2459551"/>
              <a:ext cx="10596562" cy="2478087"/>
            </a:xfrm>
            <a:custGeom>
              <a:avLst/>
              <a:gdLst>
                <a:gd name="connsiteX0" fmla="*/ 4347776 w 10596562"/>
                <a:gd name="connsiteY0" fmla="*/ 1240769 h 2478087"/>
                <a:gd name="connsiteX1" fmla="*/ 5305311 w 10596562"/>
                <a:gd name="connsiteY1" fmla="*/ 2473142 h 2478087"/>
                <a:gd name="connsiteX2" fmla="*/ 4349455 w 10596562"/>
                <a:gd name="connsiteY2" fmla="*/ 2473142 h 2478087"/>
                <a:gd name="connsiteX3" fmla="*/ 23518 w 10596562"/>
                <a:gd name="connsiteY3" fmla="*/ 1240769 h 2478087"/>
                <a:gd name="connsiteX4" fmla="*/ 979374 w 10596562"/>
                <a:gd name="connsiteY4" fmla="*/ 2473142 h 2478087"/>
                <a:gd name="connsiteX5" fmla="*/ 23518 w 10596562"/>
                <a:gd name="connsiteY5" fmla="*/ 2473142 h 2478087"/>
                <a:gd name="connsiteX6" fmla="*/ 6811962 w 10596562"/>
                <a:gd name="connsiteY6" fmla="*/ 835025 h 2478087"/>
                <a:gd name="connsiteX7" fmla="*/ 7315200 w 10596562"/>
                <a:gd name="connsiteY7" fmla="*/ 2476500 h 2478087"/>
                <a:gd name="connsiteX8" fmla="*/ 6283325 w 10596562"/>
                <a:gd name="connsiteY8" fmla="*/ 2476500 h 2478087"/>
                <a:gd name="connsiteX9" fmla="*/ 5081886 w 10596562"/>
                <a:gd name="connsiteY9" fmla="*/ 3358 h 2478087"/>
                <a:gd name="connsiteX10" fmla="*/ 5989025 w 10596562"/>
                <a:gd name="connsiteY10" fmla="*/ 3358 h 2478087"/>
                <a:gd name="connsiteX11" fmla="*/ 5989025 w 10596562"/>
                <a:gd name="connsiteY11" fmla="*/ 1178646 h 2478087"/>
                <a:gd name="connsiteX12" fmla="*/ 755949 w 10596562"/>
                <a:gd name="connsiteY12" fmla="*/ 3358 h 2478087"/>
                <a:gd name="connsiteX13" fmla="*/ 1663088 w 10596562"/>
                <a:gd name="connsiteY13" fmla="*/ 3358 h 2478087"/>
                <a:gd name="connsiteX14" fmla="*/ 1663088 w 10596562"/>
                <a:gd name="connsiteY14" fmla="*/ 1178646 h 2478087"/>
                <a:gd name="connsiteX15" fmla="*/ 9564688 w 10596562"/>
                <a:gd name="connsiteY15" fmla="*/ 3175 h 2478087"/>
                <a:gd name="connsiteX16" fmla="*/ 10596562 w 10596562"/>
                <a:gd name="connsiteY16" fmla="*/ 3175 h 2478087"/>
                <a:gd name="connsiteX17" fmla="*/ 10072688 w 10596562"/>
                <a:gd name="connsiteY17" fmla="*/ 1641475 h 2478087"/>
                <a:gd name="connsiteX18" fmla="*/ 8407400 w 10596562"/>
                <a:gd name="connsiteY18" fmla="*/ 3175 h 2478087"/>
                <a:gd name="connsiteX19" fmla="*/ 9324976 w 10596562"/>
                <a:gd name="connsiteY19" fmla="*/ 3175 h 2478087"/>
                <a:gd name="connsiteX20" fmla="*/ 9952038 w 10596562"/>
                <a:gd name="connsiteY20" fmla="*/ 2012950 h 2478087"/>
                <a:gd name="connsiteX21" fmla="*/ 9805988 w 10596562"/>
                <a:gd name="connsiteY21" fmla="*/ 2478087 h 2478087"/>
                <a:gd name="connsiteX22" fmla="*/ 9172576 w 10596562"/>
                <a:gd name="connsiteY22" fmla="*/ 2478087 h 2478087"/>
                <a:gd name="connsiteX23" fmla="*/ 7078662 w 10596562"/>
                <a:gd name="connsiteY23" fmla="*/ 3175 h 2478087"/>
                <a:gd name="connsiteX24" fmla="*/ 7712074 w 10596562"/>
                <a:gd name="connsiteY24" fmla="*/ 3175 h 2478087"/>
                <a:gd name="connsiteX25" fmla="*/ 8470900 w 10596562"/>
                <a:gd name="connsiteY25" fmla="*/ 2478087 h 2478087"/>
                <a:gd name="connsiteX26" fmla="*/ 7551738 w 10596562"/>
                <a:gd name="connsiteY26" fmla="*/ 2478087 h 2478087"/>
                <a:gd name="connsiteX27" fmla="*/ 6932612 w 10596562"/>
                <a:gd name="connsiteY27" fmla="*/ 460375 h 2478087"/>
                <a:gd name="connsiteX28" fmla="*/ 1963737 w 10596562"/>
                <a:gd name="connsiteY28" fmla="*/ 3175 h 2478087"/>
                <a:gd name="connsiteX29" fmla="*/ 2924174 w 10596562"/>
                <a:gd name="connsiteY29" fmla="*/ 3175 h 2478087"/>
                <a:gd name="connsiteX30" fmla="*/ 3487737 w 10596562"/>
                <a:gd name="connsiteY30" fmla="*/ 1317625 h 2478087"/>
                <a:gd name="connsiteX31" fmla="*/ 3487737 w 10596562"/>
                <a:gd name="connsiteY31" fmla="*/ 2476500 h 2478087"/>
                <a:gd name="connsiteX32" fmla="*/ 2608262 w 10596562"/>
                <a:gd name="connsiteY32" fmla="*/ 2476500 h 2478087"/>
                <a:gd name="connsiteX33" fmla="*/ 2608262 w 10596562"/>
                <a:gd name="connsiteY33" fmla="*/ 1511300 h 2478087"/>
                <a:gd name="connsiteX34" fmla="*/ 4918937 w 10596562"/>
                <a:gd name="connsiteY34" fmla="*/ 0 h 2478087"/>
                <a:gd name="connsiteX35" fmla="*/ 5031489 w 10596562"/>
                <a:gd name="connsiteY35" fmla="*/ 13432 h 2478087"/>
                <a:gd name="connsiteX36" fmla="*/ 4981093 w 10596562"/>
                <a:gd name="connsiteY36" fmla="*/ 167898 h 2478087"/>
                <a:gd name="connsiteX37" fmla="*/ 5107084 w 10596562"/>
                <a:gd name="connsiteY37" fmla="*/ 411351 h 2478087"/>
                <a:gd name="connsiteX38" fmla="*/ 5857994 w 10596562"/>
                <a:gd name="connsiteY38" fmla="*/ 1373408 h 2478087"/>
                <a:gd name="connsiteX39" fmla="*/ 6057900 w 10596562"/>
                <a:gd name="connsiteY39" fmla="*/ 1902288 h 2478087"/>
                <a:gd name="connsiteX40" fmla="*/ 5488418 w 10596562"/>
                <a:gd name="connsiteY40" fmla="*/ 2476500 h 2478087"/>
                <a:gd name="connsiteX41" fmla="*/ 5359067 w 10596562"/>
                <a:gd name="connsiteY41" fmla="*/ 2463068 h 2478087"/>
                <a:gd name="connsiteX42" fmla="*/ 5409464 w 10596562"/>
                <a:gd name="connsiteY42" fmla="*/ 2323713 h 2478087"/>
                <a:gd name="connsiteX43" fmla="*/ 5275073 w 10596562"/>
                <a:gd name="connsiteY43" fmla="*/ 2066828 h 2478087"/>
                <a:gd name="connsiteX44" fmla="*/ 4527523 w 10596562"/>
                <a:gd name="connsiteY44" fmla="*/ 1106450 h 2478087"/>
                <a:gd name="connsiteX45" fmla="*/ 4325937 w 10596562"/>
                <a:gd name="connsiteY45" fmla="*/ 579249 h 2478087"/>
                <a:gd name="connsiteX46" fmla="*/ 4918937 w 10596562"/>
                <a:gd name="connsiteY46" fmla="*/ 0 h 2478087"/>
                <a:gd name="connsiteX47" fmla="*/ 593000 w 10596562"/>
                <a:gd name="connsiteY47" fmla="*/ 0 h 2478087"/>
                <a:gd name="connsiteX48" fmla="*/ 705552 w 10596562"/>
                <a:gd name="connsiteY48" fmla="*/ 13432 h 2478087"/>
                <a:gd name="connsiteX49" fmla="*/ 655156 w 10596562"/>
                <a:gd name="connsiteY49" fmla="*/ 167898 h 2478087"/>
                <a:gd name="connsiteX50" fmla="*/ 781147 w 10596562"/>
                <a:gd name="connsiteY50" fmla="*/ 411351 h 2478087"/>
                <a:gd name="connsiteX51" fmla="*/ 1532056 w 10596562"/>
                <a:gd name="connsiteY51" fmla="*/ 1373408 h 2478087"/>
                <a:gd name="connsiteX52" fmla="*/ 1731963 w 10596562"/>
                <a:gd name="connsiteY52" fmla="*/ 1900609 h 2478087"/>
                <a:gd name="connsiteX53" fmla="*/ 1162482 w 10596562"/>
                <a:gd name="connsiteY53" fmla="*/ 2476500 h 2478087"/>
                <a:gd name="connsiteX54" fmla="*/ 1033130 w 10596562"/>
                <a:gd name="connsiteY54" fmla="*/ 2463068 h 2478087"/>
                <a:gd name="connsiteX55" fmla="*/ 1083527 w 10596562"/>
                <a:gd name="connsiteY55" fmla="*/ 2322034 h 2478087"/>
                <a:gd name="connsiteX56" fmla="*/ 949136 w 10596562"/>
                <a:gd name="connsiteY56" fmla="*/ 2065149 h 2478087"/>
                <a:gd name="connsiteX57" fmla="*/ 201586 w 10596562"/>
                <a:gd name="connsiteY57" fmla="*/ 1106450 h 2478087"/>
                <a:gd name="connsiteX58" fmla="*/ 0 w 10596562"/>
                <a:gd name="connsiteY58" fmla="*/ 579249 h 2478087"/>
                <a:gd name="connsiteX59" fmla="*/ 593000 w 10596562"/>
                <a:gd name="connsiteY59" fmla="*/ 0 h 2478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0596562" h="2478087">
                  <a:moveTo>
                    <a:pt x="4347776" y="1240769"/>
                  </a:moveTo>
                  <a:cubicBezTo>
                    <a:pt x="5305311" y="2473142"/>
                    <a:pt x="5305311" y="2473142"/>
                    <a:pt x="5305311" y="2473142"/>
                  </a:cubicBezTo>
                  <a:cubicBezTo>
                    <a:pt x="4349455" y="2473142"/>
                    <a:pt x="4349455" y="2473142"/>
                    <a:pt x="4349455" y="2473142"/>
                  </a:cubicBezTo>
                  <a:close/>
                  <a:moveTo>
                    <a:pt x="23518" y="1240769"/>
                  </a:moveTo>
                  <a:cubicBezTo>
                    <a:pt x="979374" y="2473142"/>
                    <a:pt x="979374" y="2473142"/>
                    <a:pt x="979374" y="2473142"/>
                  </a:cubicBezTo>
                  <a:cubicBezTo>
                    <a:pt x="23518" y="2473142"/>
                    <a:pt x="23518" y="2473142"/>
                    <a:pt x="23518" y="2473142"/>
                  </a:cubicBezTo>
                  <a:close/>
                  <a:moveTo>
                    <a:pt x="6811962" y="835025"/>
                  </a:moveTo>
                  <a:lnTo>
                    <a:pt x="7315200" y="2476500"/>
                  </a:lnTo>
                  <a:lnTo>
                    <a:pt x="6283325" y="2476500"/>
                  </a:lnTo>
                  <a:close/>
                  <a:moveTo>
                    <a:pt x="5081886" y="3358"/>
                  </a:moveTo>
                  <a:cubicBezTo>
                    <a:pt x="5989025" y="3358"/>
                    <a:pt x="5989025" y="3358"/>
                    <a:pt x="5989025" y="3358"/>
                  </a:cubicBezTo>
                  <a:cubicBezTo>
                    <a:pt x="5989025" y="1178646"/>
                    <a:pt x="5989025" y="1178646"/>
                    <a:pt x="5989025" y="1178646"/>
                  </a:cubicBezTo>
                  <a:close/>
                  <a:moveTo>
                    <a:pt x="755949" y="3358"/>
                  </a:moveTo>
                  <a:cubicBezTo>
                    <a:pt x="1663088" y="3358"/>
                    <a:pt x="1663088" y="3358"/>
                    <a:pt x="1663088" y="3358"/>
                  </a:cubicBezTo>
                  <a:cubicBezTo>
                    <a:pt x="1663088" y="1178646"/>
                    <a:pt x="1663088" y="1178646"/>
                    <a:pt x="1663088" y="1178646"/>
                  </a:cubicBezTo>
                  <a:close/>
                  <a:moveTo>
                    <a:pt x="9564688" y="3175"/>
                  </a:moveTo>
                  <a:lnTo>
                    <a:pt x="10596562" y="3175"/>
                  </a:lnTo>
                  <a:lnTo>
                    <a:pt x="10072688" y="1641475"/>
                  </a:lnTo>
                  <a:close/>
                  <a:moveTo>
                    <a:pt x="8407400" y="3175"/>
                  </a:moveTo>
                  <a:lnTo>
                    <a:pt x="9324976" y="3175"/>
                  </a:lnTo>
                  <a:lnTo>
                    <a:pt x="9952038" y="2012950"/>
                  </a:lnTo>
                  <a:lnTo>
                    <a:pt x="9805988" y="2478087"/>
                  </a:lnTo>
                  <a:lnTo>
                    <a:pt x="9172576" y="2478087"/>
                  </a:lnTo>
                  <a:close/>
                  <a:moveTo>
                    <a:pt x="7078662" y="3175"/>
                  </a:moveTo>
                  <a:lnTo>
                    <a:pt x="7712074" y="3175"/>
                  </a:lnTo>
                  <a:lnTo>
                    <a:pt x="8470900" y="2478087"/>
                  </a:lnTo>
                  <a:lnTo>
                    <a:pt x="7551738" y="2478087"/>
                  </a:lnTo>
                  <a:lnTo>
                    <a:pt x="6932612" y="460375"/>
                  </a:lnTo>
                  <a:close/>
                  <a:moveTo>
                    <a:pt x="1963737" y="3175"/>
                  </a:moveTo>
                  <a:lnTo>
                    <a:pt x="2924174" y="3175"/>
                  </a:lnTo>
                  <a:lnTo>
                    <a:pt x="3487737" y="1317625"/>
                  </a:lnTo>
                  <a:lnTo>
                    <a:pt x="3487737" y="2476500"/>
                  </a:lnTo>
                  <a:lnTo>
                    <a:pt x="2608262" y="2476500"/>
                  </a:lnTo>
                  <a:lnTo>
                    <a:pt x="2608262" y="1511300"/>
                  </a:lnTo>
                  <a:close/>
                  <a:moveTo>
                    <a:pt x="4918937" y="0"/>
                  </a:moveTo>
                  <a:cubicBezTo>
                    <a:pt x="4967654" y="0"/>
                    <a:pt x="4982773" y="6716"/>
                    <a:pt x="5031489" y="13432"/>
                  </a:cubicBezTo>
                  <a:cubicBezTo>
                    <a:pt x="4982773" y="65480"/>
                    <a:pt x="4981093" y="114171"/>
                    <a:pt x="4981093" y="167898"/>
                  </a:cubicBezTo>
                  <a:cubicBezTo>
                    <a:pt x="4981093" y="243453"/>
                    <a:pt x="5034849" y="319007"/>
                    <a:pt x="5107084" y="411351"/>
                  </a:cubicBezTo>
                  <a:cubicBezTo>
                    <a:pt x="5857994" y="1373408"/>
                    <a:pt x="5857994" y="1373408"/>
                    <a:pt x="5857994" y="1373408"/>
                  </a:cubicBezTo>
                  <a:cubicBezTo>
                    <a:pt x="5989025" y="1541307"/>
                    <a:pt x="6057900" y="1678983"/>
                    <a:pt x="6057900" y="1902288"/>
                  </a:cubicBezTo>
                  <a:cubicBezTo>
                    <a:pt x="6057900" y="2228011"/>
                    <a:pt x="5807597" y="2476500"/>
                    <a:pt x="5488418" y="2476500"/>
                  </a:cubicBezTo>
                  <a:cubicBezTo>
                    <a:pt x="5446421" y="2476500"/>
                    <a:pt x="5431302" y="2473142"/>
                    <a:pt x="5359067" y="2463068"/>
                  </a:cubicBezTo>
                  <a:cubicBezTo>
                    <a:pt x="5406104" y="2419415"/>
                    <a:pt x="5409464" y="2370724"/>
                    <a:pt x="5409464" y="2323713"/>
                  </a:cubicBezTo>
                  <a:cubicBezTo>
                    <a:pt x="5409464" y="2231369"/>
                    <a:pt x="5347308" y="2159172"/>
                    <a:pt x="5275073" y="2066828"/>
                  </a:cubicBezTo>
                  <a:cubicBezTo>
                    <a:pt x="4527523" y="1106450"/>
                    <a:pt x="4527523" y="1106450"/>
                    <a:pt x="4527523" y="1106450"/>
                  </a:cubicBezTo>
                  <a:cubicBezTo>
                    <a:pt x="4398172" y="938552"/>
                    <a:pt x="4325937" y="802554"/>
                    <a:pt x="4325937" y="579249"/>
                  </a:cubicBezTo>
                  <a:cubicBezTo>
                    <a:pt x="4325937" y="253527"/>
                    <a:pt x="4569521" y="0"/>
                    <a:pt x="4918937" y="0"/>
                  </a:cubicBezTo>
                  <a:close/>
                  <a:moveTo>
                    <a:pt x="593000" y="0"/>
                  </a:moveTo>
                  <a:cubicBezTo>
                    <a:pt x="641717" y="0"/>
                    <a:pt x="656836" y="6716"/>
                    <a:pt x="705552" y="13432"/>
                  </a:cubicBezTo>
                  <a:cubicBezTo>
                    <a:pt x="656836" y="65480"/>
                    <a:pt x="655156" y="112492"/>
                    <a:pt x="655156" y="167898"/>
                  </a:cubicBezTo>
                  <a:cubicBezTo>
                    <a:pt x="655156" y="243453"/>
                    <a:pt x="708912" y="319007"/>
                    <a:pt x="781147" y="411351"/>
                  </a:cubicBezTo>
                  <a:cubicBezTo>
                    <a:pt x="1532056" y="1373408"/>
                    <a:pt x="1532056" y="1373408"/>
                    <a:pt x="1532056" y="1373408"/>
                  </a:cubicBezTo>
                  <a:cubicBezTo>
                    <a:pt x="1663088" y="1541307"/>
                    <a:pt x="1731963" y="1678983"/>
                    <a:pt x="1731963" y="1900609"/>
                  </a:cubicBezTo>
                  <a:cubicBezTo>
                    <a:pt x="1731963" y="2226332"/>
                    <a:pt x="1481660" y="2476500"/>
                    <a:pt x="1162482" y="2476500"/>
                  </a:cubicBezTo>
                  <a:cubicBezTo>
                    <a:pt x="1120484" y="2476500"/>
                    <a:pt x="1105365" y="2473142"/>
                    <a:pt x="1033130" y="2463068"/>
                  </a:cubicBezTo>
                  <a:cubicBezTo>
                    <a:pt x="1080167" y="2417736"/>
                    <a:pt x="1083527" y="2370724"/>
                    <a:pt x="1083527" y="2322034"/>
                  </a:cubicBezTo>
                  <a:cubicBezTo>
                    <a:pt x="1083527" y="2229690"/>
                    <a:pt x="1021371" y="2157493"/>
                    <a:pt x="949136" y="2065149"/>
                  </a:cubicBezTo>
                  <a:cubicBezTo>
                    <a:pt x="201586" y="1106450"/>
                    <a:pt x="201586" y="1106450"/>
                    <a:pt x="201586" y="1106450"/>
                  </a:cubicBezTo>
                  <a:cubicBezTo>
                    <a:pt x="72235" y="938552"/>
                    <a:pt x="0" y="800875"/>
                    <a:pt x="0" y="579249"/>
                  </a:cubicBezTo>
                  <a:cubicBezTo>
                    <a:pt x="0" y="253527"/>
                    <a:pt x="243584" y="0"/>
                    <a:pt x="593000" y="0"/>
                  </a:cubicBezTo>
                  <a:close/>
                </a:path>
              </a:pathLst>
            </a:custGeom>
            <a:solidFill>
              <a:srgbClr val="1A56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nb-NO"/>
            </a:p>
          </p:txBody>
        </p:sp>
        <p:sp>
          <p:nvSpPr>
            <p:cNvPr id="13" name="Freeform 20">
              <a:extLst>
                <a:ext uri="{FF2B5EF4-FFF2-40B4-BE49-F238E27FC236}">
                  <a16:creationId xmlns:a16="http://schemas.microsoft.com/office/drawing/2014/main" id="{57134D7E-0932-4B5A-B6A3-9384704A2BD7}"/>
                </a:ext>
              </a:extLst>
            </p:cNvPr>
            <p:cNvSpPr/>
            <p:nvPr userDrawn="1">
              <p:custDataLst>
                <p:tags r:id="rId26"/>
              </p:custDataLst>
            </p:nvPr>
          </p:nvSpPr>
          <p:spPr bwMode="auto">
            <a:xfrm>
              <a:off x="-12555857" y="-88386"/>
              <a:ext cx="5694363" cy="5016500"/>
            </a:xfrm>
            <a:custGeom>
              <a:avLst/>
              <a:gdLst>
                <a:gd name="T0" fmla="*/ 3034 w 3391"/>
                <a:gd name="T1" fmla="*/ 1518 h 2987"/>
                <a:gd name="T2" fmla="*/ 2613 w 3391"/>
                <a:gd name="T3" fmla="*/ 574 h 2987"/>
                <a:gd name="T4" fmla="*/ 1594 w 3391"/>
                <a:gd name="T5" fmla="*/ 152 h 2987"/>
                <a:gd name="T6" fmla="*/ 574 w 3391"/>
                <a:gd name="T7" fmla="*/ 574 h 2987"/>
                <a:gd name="T8" fmla="*/ 151 w 3391"/>
                <a:gd name="T9" fmla="*/ 1594 h 2987"/>
                <a:gd name="T10" fmla="*/ 574 w 3391"/>
                <a:gd name="T11" fmla="*/ 2614 h 2987"/>
                <a:gd name="T12" fmla="*/ 823 w 3391"/>
                <a:gd name="T13" fmla="*/ 2811 h 2987"/>
                <a:gd name="T14" fmla="*/ 823 w 3391"/>
                <a:gd name="T15" fmla="*/ 2987 h 2987"/>
                <a:gd name="T16" fmla="*/ 467 w 3391"/>
                <a:gd name="T17" fmla="*/ 2721 h 2987"/>
                <a:gd name="T18" fmla="*/ 0 w 3391"/>
                <a:gd name="T19" fmla="*/ 1594 h 2987"/>
                <a:gd name="T20" fmla="*/ 1594 w 3391"/>
                <a:gd name="T21" fmla="*/ 0 h 2987"/>
                <a:gd name="T22" fmla="*/ 2720 w 3391"/>
                <a:gd name="T23" fmla="*/ 467 h 2987"/>
                <a:gd name="T24" fmla="*/ 3186 w 3391"/>
                <a:gd name="T25" fmla="*/ 1518 h 2987"/>
                <a:gd name="T26" fmla="*/ 3391 w 3391"/>
                <a:gd name="T27" fmla="*/ 1519 h 2987"/>
                <a:gd name="T28" fmla="*/ 3112 w 3391"/>
                <a:gd name="T29" fmla="*/ 2160 h 2987"/>
                <a:gd name="T30" fmla="*/ 2838 w 3391"/>
                <a:gd name="T31" fmla="*/ 1519 h 2987"/>
                <a:gd name="T32" fmla="*/ 3034 w 3391"/>
                <a:gd name="T33" fmla="*/ 1518 h 2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91" h="2987">
                  <a:moveTo>
                    <a:pt x="3034" y="1518"/>
                  </a:moveTo>
                  <a:cubicBezTo>
                    <a:pt x="3015" y="1160"/>
                    <a:pt x="2867" y="828"/>
                    <a:pt x="2613" y="574"/>
                  </a:cubicBezTo>
                  <a:cubicBezTo>
                    <a:pt x="2341" y="302"/>
                    <a:pt x="1979" y="152"/>
                    <a:pt x="1594" y="152"/>
                  </a:cubicBezTo>
                  <a:cubicBezTo>
                    <a:pt x="1208" y="152"/>
                    <a:pt x="846" y="302"/>
                    <a:pt x="574" y="574"/>
                  </a:cubicBezTo>
                  <a:cubicBezTo>
                    <a:pt x="301" y="846"/>
                    <a:pt x="151" y="1209"/>
                    <a:pt x="151" y="1594"/>
                  </a:cubicBezTo>
                  <a:cubicBezTo>
                    <a:pt x="151" y="1979"/>
                    <a:pt x="301" y="2341"/>
                    <a:pt x="574" y="2614"/>
                  </a:cubicBezTo>
                  <a:cubicBezTo>
                    <a:pt x="650" y="2690"/>
                    <a:pt x="734" y="2755"/>
                    <a:pt x="823" y="2811"/>
                  </a:cubicBezTo>
                  <a:cubicBezTo>
                    <a:pt x="823" y="2987"/>
                    <a:pt x="823" y="2987"/>
                    <a:pt x="823" y="2987"/>
                  </a:cubicBezTo>
                  <a:cubicBezTo>
                    <a:pt x="694" y="2916"/>
                    <a:pt x="574" y="2828"/>
                    <a:pt x="467" y="2721"/>
                  </a:cubicBezTo>
                  <a:cubicBezTo>
                    <a:pt x="166" y="2420"/>
                    <a:pt x="0" y="2020"/>
                    <a:pt x="0" y="1594"/>
                  </a:cubicBezTo>
                  <a:cubicBezTo>
                    <a:pt x="0" y="715"/>
                    <a:pt x="715" y="0"/>
                    <a:pt x="1594" y="0"/>
                  </a:cubicBezTo>
                  <a:cubicBezTo>
                    <a:pt x="2019" y="0"/>
                    <a:pt x="2419" y="166"/>
                    <a:pt x="2720" y="467"/>
                  </a:cubicBezTo>
                  <a:cubicBezTo>
                    <a:pt x="3003" y="749"/>
                    <a:pt x="3166" y="1122"/>
                    <a:pt x="3186" y="1518"/>
                  </a:cubicBezTo>
                  <a:cubicBezTo>
                    <a:pt x="3391" y="1519"/>
                    <a:pt x="3391" y="1519"/>
                    <a:pt x="3391" y="1519"/>
                  </a:cubicBezTo>
                  <a:cubicBezTo>
                    <a:pt x="3112" y="2160"/>
                    <a:pt x="3112" y="2160"/>
                    <a:pt x="3112" y="2160"/>
                  </a:cubicBezTo>
                  <a:cubicBezTo>
                    <a:pt x="2838" y="1519"/>
                    <a:pt x="2838" y="1519"/>
                    <a:pt x="2838" y="1519"/>
                  </a:cubicBezTo>
                  <a:lnTo>
                    <a:pt x="3034" y="1518"/>
                  </a:lnTo>
                  <a:close/>
                </a:path>
              </a:pathLst>
            </a:custGeom>
            <a:solidFill>
              <a:srgbClr val="0093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nb-NO"/>
            </a:p>
          </p:txBody>
        </p:sp>
      </p:grpSp>
      <p:sp>
        <p:nvSpPr>
          <p:cNvPr id="4" name="Date_GeneralDate" hidden="1"/>
          <p:cNvSpPr>
            <a:spLocks noGrp="1"/>
          </p:cNvSpPr>
          <p:nvPr>
            <p:ph type="dt" sz="half" idx="2"/>
          </p:nvPr>
        </p:nvSpPr>
        <p:spPr>
          <a:xfrm>
            <a:off x="0" y="6876000"/>
            <a:ext cx="0" cy="0"/>
          </a:xfrm>
          <a:prstGeom prst="rect">
            <a:avLst/>
          </a:prstGeom>
        </p:spPr>
        <p:txBody>
          <a:bodyPr vert="horz" lIns="0" tIns="0" rIns="0" bIns="0" rtlCol="0" anchor="t" anchorCtr="0"/>
          <a:lstStyle>
            <a:lvl1pPr algn="ctr">
              <a:defRPr sz="100">
                <a:noFill/>
                <a:latin typeface="+mn-lt"/>
              </a:defRPr>
            </a:lvl1pPr>
          </a:lstStyle>
          <a:p>
            <a:r>
              <a:rPr lang="sv-SE"/>
              <a:t>.</a:t>
            </a:r>
            <a:endParaRPr lang="en-GB" dirty="0"/>
          </a:p>
        </p:txBody>
      </p:sp>
      <p:sp>
        <p:nvSpPr>
          <p:cNvPr id="5" name="FLD_PresentationTitle" hidden="1"/>
          <p:cNvSpPr>
            <a:spLocks noGrp="1"/>
          </p:cNvSpPr>
          <p:nvPr>
            <p:ph type="ftr" sz="quarter" idx="3"/>
          </p:nvPr>
        </p:nvSpPr>
        <p:spPr>
          <a:xfrm>
            <a:off x="0" y="6876000"/>
            <a:ext cx="0" cy="0"/>
          </a:xfrm>
          <a:prstGeom prst="rect">
            <a:avLst/>
          </a:prstGeom>
        </p:spPr>
        <p:txBody>
          <a:bodyPr vert="horz" lIns="0" tIns="0" rIns="0" bIns="0" rtlCol="0" anchor="t" anchorCtr="0"/>
          <a:lstStyle>
            <a:lvl1pPr algn="l">
              <a:defRPr sz="100">
                <a:noFill/>
                <a:latin typeface="+mn-lt"/>
              </a:defRPr>
            </a:lvl1pPr>
          </a:lstStyle>
          <a:p>
            <a:r>
              <a:rPr lang="en-GB"/>
              <a:t>.</a:t>
            </a:r>
            <a:endParaRPr lang="en-GB" dirty="0"/>
          </a:p>
        </p:txBody>
      </p:sp>
      <p:sp>
        <p:nvSpPr>
          <p:cNvPr id="6" name="Slide Number Placeholder 5" hidden="1"/>
          <p:cNvSpPr>
            <a:spLocks noGrp="1"/>
          </p:cNvSpPr>
          <p:nvPr>
            <p:ph type="sldNum" sz="quarter" idx="4"/>
          </p:nvPr>
        </p:nvSpPr>
        <p:spPr>
          <a:xfrm>
            <a:off x="0" y="6876000"/>
            <a:ext cx="0" cy="0"/>
          </a:xfrm>
          <a:prstGeom prst="rect">
            <a:avLst/>
          </a:prstGeom>
        </p:spPr>
        <p:txBody>
          <a:bodyPr vert="horz" lIns="0" tIns="0" rIns="0" bIns="0" rtlCol="0" anchor="t" anchorCtr="0"/>
          <a:lstStyle>
            <a:lvl1pPr algn="l">
              <a:defRPr sz="100">
                <a:noFill/>
                <a:latin typeface="+mn-lt"/>
              </a:defRPr>
            </a:lvl1pPr>
          </a:lstStyle>
          <a:p>
            <a:r>
              <a:rPr lang="en-GB"/>
              <a:t>.</a:t>
            </a:r>
            <a:endParaRPr lang="en-GB" dirty="0"/>
          </a:p>
        </p:txBody>
      </p:sp>
    </p:spTree>
    <p:extLst>
      <p:ext uri="{BB962C8B-B14F-4D97-AF65-F5344CB8AC3E}">
        <p14:creationId xmlns:p14="http://schemas.microsoft.com/office/powerpoint/2010/main" val="180999990"/>
      </p:ext>
    </p:extLst>
  </p:cSld>
  <p:clrMap bg1="lt1" tx1="dk1" bg2="lt2" tx2="dk2" accent1="accent1" accent2="accent2" accent3="accent3" accent4="accent4" accent5="accent5" accent6="accent6" hlink="hlink" folHlink="folHlink"/>
  <p:sldLayoutIdLst>
    <p:sldLayoutId id="2147483658" r:id="rId1"/>
    <p:sldLayoutId id="2147483649" r:id="rId2"/>
    <p:sldLayoutId id="2147483659" r:id="rId3"/>
    <p:sldLayoutId id="2147483730" r:id="rId4"/>
    <p:sldLayoutId id="2147483721" r:id="rId5"/>
    <p:sldLayoutId id="2147483652" r:id="rId6"/>
    <p:sldLayoutId id="2147483731" r:id="rId7"/>
    <p:sldLayoutId id="2147483733" r:id="rId8"/>
    <p:sldLayoutId id="2147483734" r:id="rId9"/>
    <p:sldLayoutId id="2147483735" r:id="rId10"/>
    <p:sldLayoutId id="2147483732" r:id="rId11"/>
    <p:sldLayoutId id="2147483743" r:id="rId12"/>
    <p:sldLayoutId id="2147483742" r:id="rId13"/>
    <p:sldLayoutId id="2147483744" r:id="rId14"/>
    <p:sldLayoutId id="2147483739" r:id="rId15"/>
    <p:sldLayoutId id="2147483740" r:id="rId16"/>
    <p:sldLayoutId id="2147483741" r:id="rId17"/>
    <p:sldLayoutId id="2147483737" r:id="rId18"/>
    <p:sldLayoutId id="2147483722" r:id="rId19"/>
    <p:sldLayoutId id="2147483738" r:id="rId20"/>
    <p:sldLayoutId id="2147483654" r:id="rId21"/>
    <p:sldLayoutId id="2147483655" r:id="rId22"/>
    <p:sldLayoutId id="2147483726" r:id="rId23"/>
  </p:sldLayoutIdLst>
  <p:hf sldNum="0" hdr="0" ftr="0" dt="0"/>
  <p:txStyles>
    <p:titleStyle>
      <a:lvl1pPr algn="l" defTabSz="914400" rtl="0" eaLnBrk="1" latinLnBrk="0" hangingPunct="1">
        <a:lnSpc>
          <a:spcPct val="83000"/>
        </a:lnSpc>
        <a:spcBef>
          <a:spcPct val="0"/>
        </a:spcBef>
        <a:buNone/>
        <a:defRPr sz="3600" kern="1200" spc="-90" baseline="0">
          <a:solidFill>
            <a:schemeClr val="tx2"/>
          </a:solidFill>
          <a:latin typeface="+mj-lt"/>
          <a:ea typeface="+mj-ea"/>
          <a:cs typeface="+mj-cs"/>
        </a:defRPr>
      </a:lvl1pPr>
    </p:titleStyle>
    <p:bodyStyle>
      <a:lvl1pPr marL="216000" indent="-21600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1pPr>
      <a:lvl2pPr marL="432000" indent="-216000" algn="l" defTabSz="914400" rtl="0" eaLnBrk="1" latinLnBrk="0" hangingPunct="1">
        <a:lnSpc>
          <a:spcPct val="100000"/>
        </a:lnSpc>
        <a:spcBef>
          <a:spcPts val="0"/>
        </a:spcBef>
        <a:spcAft>
          <a:spcPts val="900"/>
        </a:spcAft>
        <a:buFont typeface="Arial" panose="020B0604020202020204" pitchFamily="34" charset="0"/>
        <a:buChar char="•"/>
        <a:defRPr sz="1800" kern="1200" spc="-50" baseline="0">
          <a:solidFill>
            <a:schemeClr val="tx1"/>
          </a:solidFill>
          <a:latin typeface="+mj-lt"/>
          <a:ea typeface="+mn-ea"/>
          <a:cs typeface="+mn-cs"/>
        </a:defRPr>
      </a:lvl2pPr>
      <a:lvl3pPr marL="648000" indent="-21600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3pPr>
      <a:lvl4pPr marL="0" indent="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4pPr>
      <a:lvl5pPr marL="0" indent="0" algn="l" defTabSz="914400" rtl="0" eaLnBrk="1" latinLnBrk="0" hangingPunct="1">
        <a:lnSpc>
          <a:spcPct val="83000"/>
        </a:lnSpc>
        <a:spcBef>
          <a:spcPts val="0"/>
        </a:spcBef>
        <a:spcAft>
          <a:spcPts val="600"/>
        </a:spcAft>
        <a:buFont typeface="Arial" panose="020B0604020202020204" pitchFamily="34" charset="0"/>
        <a:buChar char="​"/>
        <a:defRPr sz="6000" kern="1200" spc="-200" baseline="0">
          <a:solidFill>
            <a:schemeClr val="tx1"/>
          </a:solidFill>
          <a:latin typeface="+mj-lt"/>
          <a:ea typeface="+mn-ea"/>
          <a:cs typeface="+mn-cs"/>
        </a:defRPr>
      </a:lvl5pPr>
      <a:lvl6pPr marL="0" indent="0" algn="l" defTabSz="914400" rtl="0" eaLnBrk="1" latinLnBrk="0" hangingPunct="1">
        <a:lnSpc>
          <a:spcPct val="83000"/>
        </a:lnSpc>
        <a:spcBef>
          <a:spcPts val="0"/>
        </a:spcBef>
        <a:spcAft>
          <a:spcPts val="600"/>
        </a:spcAft>
        <a:buFont typeface="Arial" panose="020B0604020202020204" pitchFamily="34" charset="0"/>
        <a:buChar char="​"/>
        <a:defRPr sz="3600" kern="1200" spc="-90" baseline="0">
          <a:solidFill>
            <a:schemeClr val="tx1"/>
          </a:solidFill>
          <a:latin typeface="+mj-lt"/>
          <a:ea typeface="+mn-ea"/>
          <a:cs typeface="+mn-cs"/>
        </a:defRPr>
      </a:lvl6pPr>
      <a:lvl7pPr marL="0" indent="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7pPr>
      <a:lvl8pPr marL="266700" indent="-266700" algn="l" defTabSz="914400" rtl="0" eaLnBrk="1" latinLnBrk="0" hangingPunct="1">
        <a:lnSpc>
          <a:spcPct val="100000"/>
        </a:lnSpc>
        <a:spcBef>
          <a:spcPts val="0"/>
        </a:spcBef>
        <a:spcAft>
          <a:spcPts val="900"/>
        </a:spcAft>
        <a:buFont typeface="+mj-lt"/>
        <a:buAutoNum type="arabicPeriod"/>
        <a:defRPr sz="1600" kern="1200">
          <a:solidFill>
            <a:schemeClr val="tx1"/>
          </a:solidFill>
          <a:latin typeface="+mj-lt"/>
          <a:ea typeface="+mn-ea"/>
          <a:cs typeface="+mn-cs"/>
        </a:defRPr>
      </a:lvl8pPr>
      <a:lvl9pPr marL="266700" indent="-266700" algn="l" defTabSz="914400" rtl="0" eaLnBrk="1" latinLnBrk="0" hangingPunct="1">
        <a:lnSpc>
          <a:spcPct val="100000"/>
        </a:lnSpc>
        <a:spcBef>
          <a:spcPts val="0"/>
        </a:spcBef>
        <a:spcAft>
          <a:spcPts val="900"/>
        </a:spcAft>
        <a:buFont typeface="+mj-lt"/>
        <a:buAutoNum type="alphaUcPeriod"/>
        <a:defRPr sz="1600" kern="1200" baseline="0">
          <a:solidFill>
            <a:schemeClr val="tx1"/>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340" userDrawn="1">
          <p15:clr>
            <a:srgbClr val="F26B43"/>
          </p15:clr>
        </p15:guide>
        <p15:guide id="3" orient="horz" pos="340" userDrawn="1">
          <p15:clr>
            <a:srgbClr val="F26B43"/>
          </p15:clr>
        </p15:guide>
        <p15:guide id="4" pos="7338" userDrawn="1">
          <p15:clr>
            <a:srgbClr val="F26B43"/>
          </p15:clr>
        </p15:guide>
        <p15:guide id="5" orient="horz" pos="3979" userDrawn="1">
          <p15:clr>
            <a:srgbClr val="F26B43"/>
          </p15:clr>
        </p15:guide>
        <p15:guide id="6" orient="horz" pos="1138"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5.xml"/><Relationship Id="rId6" Type="http://schemas.openxmlformats.org/officeDocument/2006/relationships/image" Target="../media/image16.png"/><Relationship Id="rId5" Type="http://schemas.openxmlformats.org/officeDocument/2006/relationships/image" Target="../media/image15.emf"/><Relationship Id="rId4" Type="http://schemas.openxmlformats.org/officeDocument/2006/relationships/image" Target="../media/image14.jpeg"/></Relationships>
</file>

<file path=ppt/slides/_rels/slide10.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image" Target="../media/image57.png"/><Relationship Id="rId3" Type="http://schemas.openxmlformats.org/officeDocument/2006/relationships/image" Target="../media/image52.jpeg"/><Relationship Id="rId7" Type="http://schemas.openxmlformats.org/officeDocument/2006/relationships/image" Target="../media/image19.png"/><Relationship Id="rId12" Type="http://schemas.openxmlformats.org/officeDocument/2006/relationships/image" Target="../media/image56.png"/><Relationship Id="rId2" Type="http://schemas.openxmlformats.org/officeDocument/2006/relationships/notesSlide" Target="../notesSlides/notesSlide10.xml"/><Relationship Id="rId1" Type="http://schemas.openxmlformats.org/officeDocument/2006/relationships/slideLayout" Target="../slideLayouts/slideLayout22.xml"/><Relationship Id="rId6" Type="http://schemas.openxmlformats.org/officeDocument/2006/relationships/image" Target="../media/image17.emf"/><Relationship Id="rId11" Type="http://schemas.openxmlformats.org/officeDocument/2006/relationships/image" Target="../media/image55.png"/><Relationship Id="rId5" Type="http://schemas.openxmlformats.org/officeDocument/2006/relationships/image" Target="../media/image54.svg"/><Relationship Id="rId10" Type="http://schemas.openxmlformats.org/officeDocument/2006/relationships/image" Target="../media/image37.png"/><Relationship Id="rId4" Type="http://schemas.openxmlformats.org/officeDocument/2006/relationships/image" Target="../media/image53.png"/><Relationship Id="rId9" Type="http://schemas.openxmlformats.org/officeDocument/2006/relationships/image" Target="../media/image39.png"/></Relationships>
</file>

<file path=ppt/slides/_rels/slide11.xml.rels><?xml version="1.0" encoding="UTF-8" standalone="yes"?>
<Relationships xmlns="http://schemas.openxmlformats.org/package/2006/relationships"><Relationship Id="rId8" Type="http://schemas.openxmlformats.org/officeDocument/2006/relationships/image" Target="../media/image15.emf"/><Relationship Id="rId3" Type="http://schemas.openxmlformats.org/officeDocument/2006/relationships/image" Target="../media/image58.jpeg"/><Relationship Id="rId7" Type="http://schemas.openxmlformats.org/officeDocument/2006/relationships/image" Target="../media/image39.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image" Target="../media/image18.png"/><Relationship Id="rId10" Type="http://schemas.openxmlformats.org/officeDocument/2006/relationships/image" Target="../media/image17.emf"/><Relationship Id="rId4" Type="http://schemas.openxmlformats.org/officeDocument/2006/relationships/image" Target="../media/image37.png"/><Relationship Id="rId9" Type="http://schemas.openxmlformats.org/officeDocument/2006/relationships/image" Target="../media/image59.png"/></Relationships>
</file>

<file path=ppt/slides/_rels/slide12.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60.jpeg"/><Relationship Id="rId5" Type="http://schemas.openxmlformats.org/officeDocument/2006/relationships/image" Target="../media/image59.png"/><Relationship Id="rId4" Type="http://schemas.openxmlformats.org/officeDocument/2006/relationships/image" Target="../media/image15.emf"/></Relationships>
</file>

<file path=ppt/slides/_rels/slide13.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61.jpeg"/><Relationship Id="rId5" Type="http://schemas.openxmlformats.org/officeDocument/2006/relationships/image" Target="../media/image59.png"/><Relationship Id="rId4" Type="http://schemas.openxmlformats.org/officeDocument/2006/relationships/image" Target="../media/image15.emf"/></Relationships>
</file>

<file path=ppt/slides/_rels/slide14.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62.png"/><Relationship Id="rId5" Type="http://schemas.openxmlformats.org/officeDocument/2006/relationships/image" Target="../media/image17.emf"/><Relationship Id="rId4" Type="http://schemas.openxmlformats.org/officeDocument/2006/relationships/image" Target="../media/image59.png"/></Relationships>
</file>

<file path=ppt/slides/_rels/slide15.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63.jpeg"/><Relationship Id="rId5" Type="http://schemas.openxmlformats.org/officeDocument/2006/relationships/image" Target="../media/image17.emf"/><Relationship Id="rId4" Type="http://schemas.openxmlformats.org/officeDocument/2006/relationships/image" Target="../media/image59.png"/></Relationships>
</file>

<file path=ppt/slides/_rels/slide1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15.emf"/><Relationship Id="rId1" Type="http://schemas.openxmlformats.org/officeDocument/2006/relationships/slideLayout" Target="../slideLayouts/slideLayout7.xml"/><Relationship Id="rId5" Type="http://schemas.openxmlformats.org/officeDocument/2006/relationships/image" Target="../media/image64.jpeg"/><Relationship Id="rId4" Type="http://schemas.openxmlformats.org/officeDocument/2006/relationships/image" Target="../media/image17.emf"/></Relationships>
</file>

<file path=ppt/slides/_rels/slide17.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65.jpeg"/><Relationship Id="rId5" Type="http://schemas.openxmlformats.org/officeDocument/2006/relationships/image" Target="../media/image59.png"/><Relationship Id="rId4" Type="http://schemas.openxmlformats.org/officeDocument/2006/relationships/image" Target="../media/image15.emf"/></Relationships>
</file>

<file path=ppt/slides/_rels/slide18.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66.jpeg"/><Relationship Id="rId5" Type="http://schemas.openxmlformats.org/officeDocument/2006/relationships/image" Target="../media/image17.emf"/><Relationship Id="rId4" Type="http://schemas.openxmlformats.org/officeDocument/2006/relationships/image" Target="../media/image59.png"/></Relationships>
</file>

<file path=ppt/slides/_rels/slide19.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67.jpeg"/><Relationship Id="rId5" Type="http://schemas.openxmlformats.org/officeDocument/2006/relationships/image" Target="../media/image59.png"/><Relationship Id="rId4" Type="http://schemas.openxmlformats.org/officeDocument/2006/relationships/image" Target="../media/image15.emf"/></Relationships>
</file>

<file path=ppt/slides/_rels/slide2.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27.png"/><Relationship Id="rId18" Type="http://schemas.openxmlformats.org/officeDocument/2006/relationships/image" Target="../media/image32.jpeg"/><Relationship Id="rId3" Type="http://schemas.openxmlformats.org/officeDocument/2006/relationships/image" Target="../media/image17.emf"/><Relationship Id="rId21" Type="http://schemas.openxmlformats.org/officeDocument/2006/relationships/image" Target="../media/image35.png"/><Relationship Id="rId7" Type="http://schemas.openxmlformats.org/officeDocument/2006/relationships/image" Target="../media/image21.png"/><Relationship Id="rId12" Type="http://schemas.openxmlformats.org/officeDocument/2006/relationships/image" Target="../media/image26.png"/><Relationship Id="rId17" Type="http://schemas.openxmlformats.org/officeDocument/2006/relationships/image" Target="../media/image31.jpeg"/><Relationship Id="rId2" Type="http://schemas.openxmlformats.org/officeDocument/2006/relationships/notesSlide" Target="../notesSlides/notesSlide2.xml"/><Relationship Id="rId16" Type="http://schemas.openxmlformats.org/officeDocument/2006/relationships/image" Target="../media/image30.png"/><Relationship Id="rId20" Type="http://schemas.openxmlformats.org/officeDocument/2006/relationships/image" Target="../media/image34.png"/><Relationship Id="rId1" Type="http://schemas.openxmlformats.org/officeDocument/2006/relationships/slideLayout" Target="../slideLayouts/slideLayout5.xml"/><Relationship Id="rId6" Type="http://schemas.openxmlformats.org/officeDocument/2006/relationships/image" Target="../media/image20.png"/><Relationship Id="rId11" Type="http://schemas.openxmlformats.org/officeDocument/2006/relationships/image" Target="../media/image25.png"/><Relationship Id="rId5" Type="http://schemas.openxmlformats.org/officeDocument/2006/relationships/image" Target="../media/image19.png"/><Relationship Id="rId15" Type="http://schemas.openxmlformats.org/officeDocument/2006/relationships/image" Target="../media/image29.png"/><Relationship Id="rId10" Type="http://schemas.openxmlformats.org/officeDocument/2006/relationships/image" Target="../media/image24.png"/><Relationship Id="rId19" Type="http://schemas.openxmlformats.org/officeDocument/2006/relationships/image" Target="../media/image33.png"/><Relationship Id="rId4" Type="http://schemas.openxmlformats.org/officeDocument/2006/relationships/image" Target="../media/image18.png"/><Relationship Id="rId9" Type="http://schemas.openxmlformats.org/officeDocument/2006/relationships/image" Target="../media/image23.png"/><Relationship Id="rId14" Type="http://schemas.openxmlformats.org/officeDocument/2006/relationships/image" Target="../media/image28.png"/><Relationship Id="rId22" Type="http://schemas.openxmlformats.org/officeDocument/2006/relationships/image" Target="../media/image36.png"/></Relationships>
</file>

<file path=ppt/slides/_rels/slide20.xml.rels><?xml version="1.0" encoding="UTF-8" standalone="yes"?>
<Relationships xmlns="http://schemas.openxmlformats.org/package/2006/relationships"><Relationship Id="rId3" Type="http://schemas.openxmlformats.org/officeDocument/2006/relationships/image" Target="../media/image68.jpg"/><Relationship Id="rId7" Type="http://schemas.openxmlformats.org/officeDocument/2006/relationships/image" Target="../media/image69.jpe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17.emf"/><Relationship Id="rId5" Type="http://schemas.openxmlformats.org/officeDocument/2006/relationships/image" Target="../media/image59.png"/><Relationship Id="rId4" Type="http://schemas.openxmlformats.org/officeDocument/2006/relationships/image" Target="../media/image15.emf"/></Relationships>
</file>

<file path=ppt/slides/_rels/slide21.xml.rels><?xml version="1.0" encoding="UTF-8" standalone="yes"?>
<Relationships xmlns="http://schemas.openxmlformats.org/package/2006/relationships"><Relationship Id="rId3" Type="http://schemas.openxmlformats.org/officeDocument/2006/relationships/image" Target="../media/image17.emf"/><Relationship Id="rId7" Type="http://schemas.openxmlformats.org/officeDocument/2006/relationships/image" Target="../media/image59.png"/><Relationship Id="rId2" Type="http://schemas.openxmlformats.org/officeDocument/2006/relationships/image" Target="../media/image37.png"/><Relationship Id="rId1" Type="http://schemas.openxmlformats.org/officeDocument/2006/relationships/slideLayout" Target="../slideLayouts/slideLayout5.xml"/><Relationship Id="rId6" Type="http://schemas.openxmlformats.org/officeDocument/2006/relationships/image" Target="../media/image39.png"/><Relationship Id="rId5" Type="http://schemas.openxmlformats.org/officeDocument/2006/relationships/image" Target="../media/image15.emf"/><Relationship Id="rId4" Type="http://schemas.openxmlformats.org/officeDocument/2006/relationships/image" Target="../media/image19.png"/></Relationships>
</file>

<file path=ppt/slides/_rels/slide22.xml.rels><?xml version="1.0" encoding="UTF-8" standalone="yes"?>
<Relationships xmlns="http://schemas.openxmlformats.org/package/2006/relationships"><Relationship Id="rId3" Type="http://schemas.openxmlformats.org/officeDocument/2006/relationships/image" Target="../media/image38.png"/><Relationship Id="rId7" Type="http://schemas.openxmlformats.org/officeDocument/2006/relationships/image" Target="../media/image17.emf"/><Relationship Id="rId2" Type="http://schemas.openxmlformats.org/officeDocument/2006/relationships/image" Target="../media/image19.png"/><Relationship Id="rId1" Type="http://schemas.openxmlformats.org/officeDocument/2006/relationships/slideLayout" Target="../slideLayouts/slideLayout5.xml"/><Relationship Id="rId6" Type="http://schemas.openxmlformats.org/officeDocument/2006/relationships/image" Target="../media/image59.png"/><Relationship Id="rId5" Type="http://schemas.openxmlformats.org/officeDocument/2006/relationships/image" Target="../media/image15.emf"/><Relationship Id="rId4" Type="http://schemas.openxmlformats.org/officeDocument/2006/relationships/image" Target="../media/image18.png"/></Relationships>
</file>

<file path=ppt/slides/_rels/slide23.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37.png"/><Relationship Id="rId7" Type="http://schemas.openxmlformats.org/officeDocument/2006/relationships/image" Target="../media/image59.png"/><Relationship Id="rId2" Type="http://schemas.openxmlformats.org/officeDocument/2006/relationships/notesSlide" Target="../notesSlides/notesSlide20.xml"/><Relationship Id="rId1" Type="http://schemas.openxmlformats.org/officeDocument/2006/relationships/slideLayout" Target="../slideLayouts/slideLayout5.xml"/><Relationship Id="rId6" Type="http://schemas.openxmlformats.org/officeDocument/2006/relationships/image" Target="../media/image15.emf"/><Relationship Id="rId5" Type="http://schemas.openxmlformats.org/officeDocument/2006/relationships/image" Target="../media/image39.png"/><Relationship Id="rId4" Type="http://schemas.openxmlformats.org/officeDocument/2006/relationships/image" Target="../media/image18.png"/><Relationship Id="rId9" Type="http://schemas.openxmlformats.org/officeDocument/2006/relationships/image" Target="../media/image17.emf"/></Relationships>
</file>

<file path=ppt/slides/_rels/slide3.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7.png"/><Relationship Id="rId7" Type="http://schemas.openxmlformats.org/officeDocument/2006/relationships/image" Target="../media/image39.png"/><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image" Target="../media/image19.png"/><Relationship Id="rId5" Type="http://schemas.openxmlformats.org/officeDocument/2006/relationships/image" Target="../media/image17.emf"/><Relationship Id="rId4" Type="http://schemas.openxmlformats.org/officeDocument/2006/relationships/image" Target="../media/image38.png"/><Relationship Id="rId9" Type="http://schemas.openxmlformats.org/officeDocument/2006/relationships/image" Target="../media/image41.png"/></Relationships>
</file>

<file path=ppt/slides/_rels/slide4.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42.jpe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7.emf"/><Relationship Id="rId5" Type="http://schemas.openxmlformats.org/officeDocument/2006/relationships/image" Target="../media/image39.png"/><Relationship Id="rId4" Type="http://schemas.openxmlformats.org/officeDocument/2006/relationships/image" Target="../media/image19.png"/></Relationships>
</file>

<file path=ppt/slides/_rels/slide5.xml.rels><?xml version="1.0" encoding="UTF-8" standalone="yes"?>
<Relationships xmlns="http://schemas.openxmlformats.org/package/2006/relationships"><Relationship Id="rId3" Type="http://schemas.openxmlformats.org/officeDocument/2006/relationships/image" Target="../media/image17.emf"/><Relationship Id="rId7" Type="http://schemas.openxmlformats.org/officeDocument/2006/relationships/image" Target="../media/image43.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39.png"/><Relationship Id="rId4" Type="http://schemas.openxmlformats.org/officeDocument/2006/relationships/image" Target="../media/image37.png"/></Relationships>
</file>

<file path=ppt/slides/_rels/slide6.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6.xml"/><Relationship Id="rId1" Type="http://schemas.openxmlformats.org/officeDocument/2006/relationships/slideLayout" Target="../slideLayouts/slideLayout22.xml"/><Relationship Id="rId6" Type="http://schemas.openxmlformats.org/officeDocument/2006/relationships/image" Target="../media/image44.png"/><Relationship Id="rId5" Type="http://schemas.openxmlformats.org/officeDocument/2006/relationships/image" Target="../media/image18.png"/><Relationship Id="rId4" Type="http://schemas.openxmlformats.org/officeDocument/2006/relationships/image" Target="../media/image37.png"/></Relationships>
</file>

<file path=ppt/slides/_rels/slide7.xml.rels><?xml version="1.0" encoding="UTF-8" standalone="yes"?>
<Relationships xmlns="http://schemas.openxmlformats.org/package/2006/relationships"><Relationship Id="rId8" Type="http://schemas.openxmlformats.org/officeDocument/2006/relationships/image" Target="../media/image17.emf"/><Relationship Id="rId3" Type="http://schemas.openxmlformats.org/officeDocument/2006/relationships/image" Target="../media/image37.png"/><Relationship Id="rId7" Type="http://schemas.openxmlformats.org/officeDocument/2006/relationships/image" Target="../media/image39.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19.png"/><Relationship Id="rId11" Type="http://schemas.openxmlformats.org/officeDocument/2006/relationships/image" Target="../media/image47.png"/><Relationship Id="rId5" Type="http://schemas.openxmlformats.org/officeDocument/2006/relationships/image" Target="../media/image38.png"/><Relationship Id="rId10" Type="http://schemas.openxmlformats.org/officeDocument/2006/relationships/image" Target="../media/image46.png"/><Relationship Id="rId4" Type="http://schemas.openxmlformats.org/officeDocument/2006/relationships/image" Target="../media/image18.png"/><Relationship Id="rId9" Type="http://schemas.openxmlformats.org/officeDocument/2006/relationships/image" Target="../media/image45.png"/></Relationships>
</file>

<file path=ppt/slides/_rels/slide8.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48.jpeg"/><Relationship Id="rId7"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37.png"/><Relationship Id="rId11" Type="http://schemas.openxmlformats.org/officeDocument/2006/relationships/image" Target="../media/image50.png"/><Relationship Id="rId5" Type="http://schemas.openxmlformats.org/officeDocument/2006/relationships/image" Target="../media/image17.emf"/><Relationship Id="rId10" Type="http://schemas.openxmlformats.org/officeDocument/2006/relationships/image" Target="../media/image19.png"/><Relationship Id="rId4" Type="http://schemas.openxmlformats.org/officeDocument/2006/relationships/image" Target="../media/image49.jpeg"/><Relationship Id="rId9" Type="http://schemas.openxmlformats.org/officeDocument/2006/relationships/image" Target="../media/image39.png"/></Relationships>
</file>

<file path=ppt/slides/_rels/slide9.xml.rels><?xml version="1.0" encoding="UTF-8" standalone="yes"?>
<Relationships xmlns="http://schemas.openxmlformats.org/package/2006/relationships"><Relationship Id="rId8" Type="http://schemas.openxmlformats.org/officeDocument/2006/relationships/image" Target="../media/image51.jpeg"/><Relationship Id="rId3" Type="http://schemas.openxmlformats.org/officeDocument/2006/relationships/image" Target="../media/image37.png"/><Relationship Id="rId7" Type="http://schemas.openxmlformats.org/officeDocument/2006/relationships/image" Target="../media/image17.emf"/><Relationship Id="rId2" Type="http://schemas.openxmlformats.org/officeDocument/2006/relationships/notesSlide" Target="../notesSlides/notesSlide9.xml"/><Relationship Id="rId1" Type="http://schemas.openxmlformats.org/officeDocument/2006/relationships/slideLayout" Target="../slideLayouts/slideLayout5.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latshållare för bild 2">
            <a:extLst>
              <a:ext uri="{FF2B5EF4-FFF2-40B4-BE49-F238E27FC236}">
                <a16:creationId xmlns:a16="http://schemas.microsoft.com/office/drawing/2014/main" id="{CAEAFC24-AC3E-4638-9901-A21CD8E876D0}"/>
              </a:ext>
            </a:extLst>
          </p:cNvPr>
          <p:cNvPicPr>
            <a:picLocks noGrp="1" noChangeAspect="1"/>
          </p:cNvPicPr>
          <p:nvPr>
            <p:ph type="pic" sz="quarter" idx="13"/>
          </p:nvPr>
        </p:nvPicPr>
        <p:blipFill>
          <a:blip r:embed="rId4" cstate="screen">
            <a:extLst>
              <a:ext uri="{28A0092B-C50C-407E-A947-70E740481C1C}">
                <a14:useLocalDpi xmlns:a14="http://schemas.microsoft.com/office/drawing/2010/main"/>
              </a:ext>
            </a:extLst>
          </a:blip>
          <a:srcRect/>
          <a:stretch>
            <a:fillRect/>
          </a:stretch>
        </p:blipFill>
        <p:spPr>
          <a:xfrm>
            <a:off x="-1200" y="-1100089"/>
            <a:ext cx="12193200" cy="6861600"/>
          </a:xfrm>
        </p:spPr>
      </p:pic>
      <p:pic>
        <p:nvPicPr>
          <p:cNvPr id="9" name="Picture 8">
            <a:extLst>
              <a:ext uri="{FF2B5EF4-FFF2-40B4-BE49-F238E27FC236}">
                <a16:creationId xmlns:a16="http://schemas.microsoft.com/office/drawing/2014/main" id="{9F3581FD-E285-274A-B77C-2358364109EF}"/>
              </a:ext>
            </a:extLst>
          </p:cNvPr>
          <p:cNvPicPr>
            <a:picLocks noChangeAspect="1"/>
          </p:cNvPicPr>
          <p:nvPr/>
        </p:nvPicPr>
        <p:blipFill>
          <a:blip r:embed="rId5"/>
          <a:stretch>
            <a:fillRect/>
          </a:stretch>
        </p:blipFill>
        <p:spPr>
          <a:xfrm>
            <a:off x="0" y="5761511"/>
            <a:ext cx="12192000" cy="1212235"/>
          </a:xfrm>
          <a:prstGeom prst="rect">
            <a:avLst/>
          </a:prstGeom>
        </p:spPr>
      </p:pic>
      <p:pic>
        <p:nvPicPr>
          <p:cNvPr id="10" name="Picture 9" descr="A picture containing food&#10;&#10;Description automatically generated">
            <a:extLst>
              <a:ext uri="{FF2B5EF4-FFF2-40B4-BE49-F238E27FC236}">
                <a16:creationId xmlns:a16="http://schemas.microsoft.com/office/drawing/2014/main" id="{3026B62B-2154-FD4C-9C08-6EAF1D167CE7}"/>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0" y="4146672"/>
            <a:ext cx="4309009" cy="2827074"/>
          </a:xfrm>
          <a:prstGeom prst="rect">
            <a:avLst/>
          </a:prstGeom>
        </p:spPr>
      </p:pic>
    </p:spTree>
    <p:custDataLst>
      <p:tags r:id="rId1"/>
    </p:custDataLst>
    <p:extLst>
      <p:ext uri="{BB962C8B-B14F-4D97-AF65-F5344CB8AC3E}">
        <p14:creationId xmlns:p14="http://schemas.microsoft.com/office/powerpoint/2010/main" val="13332466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7DECF"/>
        </a:solidFill>
        <a:effectLst/>
      </p:bgPr>
    </p:bg>
    <p:spTree>
      <p:nvGrpSpPr>
        <p:cNvPr id="1" name=""/>
        <p:cNvGrpSpPr/>
        <p:nvPr/>
      </p:nvGrpSpPr>
      <p:grpSpPr>
        <a:xfrm>
          <a:off x="0" y="0"/>
          <a:ext cx="0" cy="0"/>
          <a:chOff x="0" y="0"/>
          <a:chExt cx="0" cy="0"/>
        </a:xfrm>
      </p:grpSpPr>
      <p:pic>
        <p:nvPicPr>
          <p:cNvPr id="8" name="Bildobjekt 7" descr="En bild som visar mat, blomma, vit&#10;&#10;Automatiskt genererad beskrivning">
            <a:extLst>
              <a:ext uri="{FF2B5EF4-FFF2-40B4-BE49-F238E27FC236}">
                <a16:creationId xmlns:a16="http://schemas.microsoft.com/office/drawing/2014/main" id="{A805D8F7-4C79-DE4D-A3FF-675DC863434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977336" y="1545118"/>
            <a:ext cx="1589582" cy="1993866"/>
          </a:xfrm>
          <a:prstGeom prst="rect">
            <a:avLst/>
          </a:prstGeom>
        </p:spPr>
      </p:pic>
      <p:pic>
        <p:nvPicPr>
          <p:cNvPr id="13" name="Bild 12" descr="Bakåt RTL">
            <a:extLst>
              <a:ext uri="{FF2B5EF4-FFF2-40B4-BE49-F238E27FC236}">
                <a16:creationId xmlns:a16="http://schemas.microsoft.com/office/drawing/2014/main" id="{2642EC08-9A55-3A48-94EA-2C4442B41A3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1749031">
            <a:off x="7032279" y="5700140"/>
            <a:ext cx="914400" cy="914400"/>
          </a:xfrm>
          <a:prstGeom prst="rect">
            <a:avLst/>
          </a:prstGeom>
        </p:spPr>
      </p:pic>
      <p:pic>
        <p:nvPicPr>
          <p:cNvPr id="15" name="Bild 14" descr="Bakåt RTL">
            <a:extLst>
              <a:ext uri="{FF2B5EF4-FFF2-40B4-BE49-F238E27FC236}">
                <a16:creationId xmlns:a16="http://schemas.microsoft.com/office/drawing/2014/main" id="{788C5505-F779-D54A-926F-0BA657CA7A9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7994805">
            <a:off x="2445982" y="3750224"/>
            <a:ext cx="914400" cy="914400"/>
          </a:xfrm>
          <a:prstGeom prst="rect">
            <a:avLst/>
          </a:prstGeom>
        </p:spPr>
      </p:pic>
      <p:sp>
        <p:nvSpPr>
          <p:cNvPr id="16" name="Rubrik 5">
            <a:extLst>
              <a:ext uri="{FF2B5EF4-FFF2-40B4-BE49-F238E27FC236}">
                <a16:creationId xmlns:a16="http://schemas.microsoft.com/office/drawing/2014/main" id="{62FE66CE-59CC-F349-894A-D7AF70EB9986}"/>
              </a:ext>
            </a:extLst>
          </p:cNvPr>
          <p:cNvSpPr txBox="1">
            <a:spLocks/>
          </p:cNvSpPr>
          <p:nvPr/>
        </p:nvSpPr>
        <p:spPr>
          <a:xfrm>
            <a:off x="539750" y="539750"/>
            <a:ext cx="11109324" cy="934890"/>
          </a:xfrm>
          <a:prstGeom prst="rect">
            <a:avLst/>
          </a:prstGeom>
        </p:spPr>
        <p:txBody>
          <a:bodyPr/>
          <a:lstStyle>
            <a:lvl1pPr algn="l" defTabSz="914400" rtl="0" eaLnBrk="1" latinLnBrk="0" hangingPunct="1">
              <a:lnSpc>
                <a:spcPct val="83000"/>
              </a:lnSpc>
              <a:spcBef>
                <a:spcPct val="0"/>
              </a:spcBef>
              <a:buNone/>
              <a:defRPr sz="3600" kern="1200" spc="-90" baseline="0">
                <a:solidFill>
                  <a:schemeClr val="tx2"/>
                </a:solidFill>
                <a:latin typeface="+mj-lt"/>
                <a:ea typeface="+mj-ea"/>
                <a:cs typeface="+mj-cs"/>
              </a:defRPr>
            </a:lvl1pPr>
          </a:lstStyle>
          <a:p>
            <a:r>
              <a:rPr lang="sv-SE" b="1" dirty="0">
                <a:solidFill>
                  <a:schemeClr val="tx1"/>
                </a:solidFill>
                <a:ea typeface="Roboto" panose="02000000000000000000" pitchFamily="2" charset="0"/>
              </a:rPr>
              <a:t>Från jord till bord – matens kretslopp</a:t>
            </a:r>
          </a:p>
        </p:txBody>
      </p:sp>
      <p:pic>
        <p:nvPicPr>
          <p:cNvPr id="17" name="Picture 4">
            <a:extLst>
              <a:ext uri="{FF2B5EF4-FFF2-40B4-BE49-F238E27FC236}">
                <a16:creationId xmlns:a16="http://schemas.microsoft.com/office/drawing/2014/main" id="{DCE737B2-A1DB-174A-B5BD-86918D861214}"/>
              </a:ext>
            </a:extLst>
          </p:cNvPr>
          <p:cNvPicPr>
            <a:picLocks noChangeAspect="1"/>
          </p:cNvPicPr>
          <p:nvPr/>
        </p:nvPicPr>
        <p:blipFill>
          <a:blip r:embed="rId6"/>
          <a:stretch>
            <a:fillRect/>
          </a:stretch>
        </p:blipFill>
        <p:spPr>
          <a:xfrm flipV="1">
            <a:off x="635820" y="1136046"/>
            <a:ext cx="7184706" cy="237299"/>
          </a:xfrm>
          <a:prstGeom prst="rect">
            <a:avLst/>
          </a:prstGeom>
        </p:spPr>
      </p:pic>
      <p:pic>
        <p:nvPicPr>
          <p:cNvPr id="12" name="Bild 11" descr="Bakåt RTL">
            <a:extLst>
              <a:ext uri="{FF2B5EF4-FFF2-40B4-BE49-F238E27FC236}">
                <a16:creationId xmlns:a16="http://schemas.microsoft.com/office/drawing/2014/main" id="{DC72E60B-A073-4841-9376-A5D9D524289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3774318">
            <a:off x="8704151" y="3587062"/>
            <a:ext cx="914400" cy="914400"/>
          </a:xfrm>
          <a:prstGeom prst="rect">
            <a:avLst/>
          </a:prstGeom>
        </p:spPr>
      </p:pic>
      <p:pic>
        <p:nvPicPr>
          <p:cNvPr id="20" name="Picture 12">
            <a:extLst>
              <a:ext uri="{FF2B5EF4-FFF2-40B4-BE49-F238E27FC236}">
                <a16:creationId xmlns:a16="http://schemas.microsoft.com/office/drawing/2014/main" id="{764DC638-39D4-DE49-BA2D-BDD702278D6F}"/>
              </a:ext>
            </a:extLst>
          </p:cNvPr>
          <p:cNvPicPr>
            <a:picLocks noChangeAspect="1"/>
          </p:cNvPicPr>
          <p:nvPr/>
        </p:nvPicPr>
        <p:blipFill>
          <a:blip r:embed="rId7"/>
          <a:stretch>
            <a:fillRect/>
          </a:stretch>
        </p:blipFill>
        <p:spPr>
          <a:xfrm rot="16553652">
            <a:off x="-307266" y="4859883"/>
            <a:ext cx="1474898" cy="1338630"/>
          </a:xfrm>
          <a:prstGeom prst="rect">
            <a:avLst/>
          </a:prstGeom>
        </p:spPr>
      </p:pic>
      <p:pic>
        <p:nvPicPr>
          <p:cNvPr id="21" name="Picture 10">
            <a:extLst>
              <a:ext uri="{FF2B5EF4-FFF2-40B4-BE49-F238E27FC236}">
                <a16:creationId xmlns:a16="http://schemas.microsoft.com/office/drawing/2014/main" id="{544ACAAB-1D0C-604C-AF53-359B6BCCB1E1}"/>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615517">
            <a:off x="11472706" y="2705322"/>
            <a:ext cx="483889" cy="515844"/>
          </a:xfrm>
          <a:prstGeom prst="rect">
            <a:avLst/>
          </a:prstGeom>
        </p:spPr>
      </p:pic>
      <p:pic>
        <p:nvPicPr>
          <p:cNvPr id="22" name="Picture 13">
            <a:extLst>
              <a:ext uri="{FF2B5EF4-FFF2-40B4-BE49-F238E27FC236}">
                <a16:creationId xmlns:a16="http://schemas.microsoft.com/office/drawing/2014/main" id="{68CBB5EB-6B55-6043-9019-FA3A2CCA7F50}"/>
              </a:ext>
            </a:extLst>
          </p:cNvPr>
          <p:cNvPicPr>
            <a:picLocks noChangeAspect="1"/>
          </p:cNvPicPr>
          <p:nvPr/>
        </p:nvPicPr>
        <p:blipFill>
          <a:blip r:embed="rId9"/>
          <a:stretch>
            <a:fillRect/>
          </a:stretch>
        </p:blipFill>
        <p:spPr>
          <a:xfrm rot="4711820">
            <a:off x="11166474" y="5542028"/>
            <a:ext cx="965200" cy="958850"/>
          </a:xfrm>
          <a:prstGeom prst="rect">
            <a:avLst/>
          </a:prstGeom>
        </p:spPr>
      </p:pic>
      <p:pic>
        <p:nvPicPr>
          <p:cNvPr id="23" name="Picture 8">
            <a:extLst>
              <a:ext uri="{FF2B5EF4-FFF2-40B4-BE49-F238E27FC236}">
                <a16:creationId xmlns:a16="http://schemas.microsoft.com/office/drawing/2014/main" id="{90E77BAB-17F2-0B4B-B054-0EC17507B59D}"/>
              </a:ext>
            </a:extLst>
          </p:cNvPr>
          <p:cNvPicPr>
            <a:picLocks noChangeAspect="1"/>
          </p:cNvPicPr>
          <p:nvPr/>
        </p:nvPicPr>
        <p:blipFill>
          <a:blip r:embed="rId10"/>
          <a:stretch>
            <a:fillRect/>
          </a:stretch>
        </p:blipFill>
        <p:spPr>
          <a:xfrm>
            <a:off x="10429964" y="-108456"/>
            <a:ext cx="1677945" cy="2239542"/>
          </a:xfrm>
          <a:prstGeom prst="rect">
            <a:avLst/>
          </a:prstGeom>
        </p:spPr>
      </p:pic>
      <p:pic>
        <p:nvPicPr>
          <p:cNvPr id="29" name="Bild 28" descr="Bakåt RTL">
            <a:extLst>
              <a:ext uri="{FF2B5EF4-FFF2-40B4-BE49-F238E27FC236}">
                <a16:creationId xmlns:a16="http://schemas.microsoft.com/office/drawing/2014/main" id="{F501D3EA-954F-2345-8A6C-0D00284F8C0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688382">
            <a:off x="5066481" y="2362287"/>
            <a:ext cx="914400" cy="914400"/>
          </a:xfrm>
          <a:prstGeom prst="rect">
            <a:avLst/>
          </a:prstGeom>
        </p:spPr>
      </p:pic>
      <p:pic>
        <p:nvPicPr>
          <p:cNvPr id="3" name="Picture 2" descr="A plate of food with sprouts on it&#10;&#10;AI-generated content may be incorrect.">
            <a:extLst>
              <a:ext uri="{FF2B5EF4-FFF2-40B4-BE49-F238E27FC236}">
                <a16:creationId xmlns:a16="http://schemas.microsoft.com/office/drawing/2014/main" id="{766FAE5B-4120-9F32-DA92-48C4DE25AD2E}"/>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6323658" y="1567033"/>
            <a:ext cx="2891006" cy="2592671"/>
          </a:xfrm>
          <a:prstGeom prst="rect">
            <a:avLst/>
          </a:prstGeom>
        </p:spPr>
      </p:pic>
      <p:pic>
        <p:nvPicPr>
          <p:cNvPr id="10" name="Picture 9" descr="A paper bag full of food&#10;&#10;AI-generated content may be incorrect.">
            <a:extLst>
              <a:ext uri="{FF2B5EF4-FFF2-40B4-BE49-F238E27FC236}">
                <a16:creationId xmlns:a16="http://schemas.microsoft.com/office/drawing/2014/main" id="{5271E9A5-6362-BFC7-E6BF-E88FDA4CBF93}"/>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rot="14083134">
            <a:off x="7562839" y="3188198"/>
            <a:ext cx="2952626" cy="3770020"/>
          </a:xfrm>
          <a:prstGeom prst="rect">
            <a:avLst/>
          </a:prstGeom>
        </p:spPr>
      </p:pic>
      <p:pic>
        <p:nvPicPr>
          <p:cNvPr id="1026" name="Picture 2">
            <a:extLst>
              <a:ext uri="{FF2B5EF4-FFF2-40B4-BE49-F238E27FC236}">
                <a16:creationId xmlns:a16="http://schemas.microsoft.com/office/drawing/2014/main" id="{5C143F48-4ECE-AFD9-F7BD-781AF24EC3A6}"/>
              </a:ext>
            </a:extLst>
          </p:cNvPr>
          <p:cNvPicPr>
            <a:picLocks noChangeAspect="1" noChangeArrowheads="1"/>
          </p:cNvPicPr>
          <p:nvPr/>
        </p:nvPicPr>
        <p:blipFill>
          <a:blip r:embed="rId13" cstate="screen">
            <a:extLst>
              <a:ext uri="{28A0092B-C50C-407E-A947-70E740481C1C}">
                <a14:useLocalDpi xmlns:a14="http://schemas.microsoft.com/office/drawing/2010/main"/>
              </a:ext>
            </a:extLst>
          </a:blip>
          <a:srcRect/>
          <a:stretch>
            <a:fillRect/>
          </a:stretch>
        </p:blipFill>
        <p:spPr bwMode="auto">
          <a:xfrm rot="735797">
            <a:off x="2984833" y="4443390"/>
            <a:ext cx="3448321" cy="22988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735842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descr="A couple of children talking on a phone while holding bananas&#10;&#10;AI-generated content may be incorrect.">
            <a:extLst>
              <a:ext uri="{FF2B5EF4-FFF2-40B4-BE49-F238E27FC236}">
                <a16:creationId xmlns:a16="http://schemas.microsoft.com/office/drawing/2014/main" id="{2411745A-0560-9D1C-795C-1C4A447240AA}"/>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139944" y="0"/>
            <a:ext cx="6235944" cy="6080306"/>
          </a:xfrm>
          <a:prstGeom prst="rect">
            <a:avLst/>
          </a:prstGeom>
        </p:spPr>
      </p:pic>
      <p:pic>
        <p:nvPicPr>
          <p:cNvPr id="9" name="Picture 8">
            <a:extLst>
              <a:ext uri="{FF2B5EF4-FFF2-40B4-BE49-F238E27FC236}">
                <a16:creationId xmlns:a16="http://schemas.microsoft.com/office/drawing/2014/main" id="{4447984B-0020-8C44-B9C3-FC5146D9659D}"/>
              </a:ext>
            </a:extLst>
          </p:cNvPr>
          <p:cNvPicPr>
            <a:picLocks noChangeAspect="1"/>
          </p:cNvPicPr>
          <p:nvPr/>
        </p:nvPicPr>
        <p:blipFill>
          <a:blip r:embed="rId4"/>
          <a:stretch>
            <a:fillRect/>
          </a:stretch>
        </p:blipFill>
        <p:spPr>
          <a:xfrm>
            <a:off x="10704557" y="293229"/>
            <a:ext cx="1677945" cy="2239542"/>
          </a:xfrm>
          <a:prstGeom prst="rect">
            <a:avLst/>
          </a:prstGeom>
        </p:spPr>
      </p:pic>
      <p:pic>
        <p:nvPicPr>
          <p:cNvPr id="12" name="Picture 10">
            <a:extLst>
              <a:ext uri="{FF2B5EF4-FFF2-40B4-BE49-F238E27FC236}">
                <a16:creationId xmlns:a16="http://schemas.microsoft.com/office/drawing/2014/main" id="{E46B250B-1B27-514E-A7A9-904A40745A4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615517">
            <a:off x="10280417" y="4683437"/>
            <a:ext cx="483889" cy="515844"/>
          </a:xfrm>
          <a:prstGeom prst="rect">
            <a:avLst/>
          </a:prstGeom>
        </p:spPr>
      </p:pic>
      <p:pic>
        <p:nvPicPr>
          <p:cNvPr id="15" name="Picture 12">
            <a:extLst>
              <a:ext uri="{FF2B5EF4-FFF2-40B4-BE49-F238E27FC236}">
                <a16:creationId xmlns:a16="http://schemas.microsoft.com/office/drawing/2014/main" id="{0F17F969-2CC3-1248-B668-5B35BEF3A360}"/>
              </a:ext>
            </a:extLst>
          </p:cNvPr>
          <p:cNvPicPr>
            <a:picLocks noChangeAspect="1"/>
          </p:cNvPicPr>
          <p:nvPr/>
        </p:nvPicPr>
        <p:blipFill>
          <a:blip r:embed="rId6"/>
          <a:stretch>
            <a:fillRect/>
          </a:stretch>
        </p:blipFill>
        <p:spPr>
          <a:xfrm rot="16553652">
            <a:off x="6717626" y="3623345"/>
            <a:ext cx="1474898" cy="1338630"/>
          </a:xfrm>
          <a:prstGeom prst="rect">
            <a:avLst/>
          </a:prstGeom>
        </p:spPr>
      </p:pic>
      <p:pic>
        <p:nvPicPr>
          <p:cNvPr id="13" name="Picture 13">
            <a:extLst>
              <a:ext uri="{FF2B5EF4-FFF2-40B4-BE49-F238E27FC236}">
                <a16:creationId xmlns:a16="http://schemas.microsoft.com/office/drawing/2014/main" id="{566B8EAC-3AE5-5742-92CD-E9E4D9EBBFD7}"/>
              </a:ext>
            </a:extLst>
          </p:cNvPr>
          <p:cNvPicPr>
            <a:picLocks noChangeAspect="1"/>
          </p:cNvPicPr>
          <p:nvPr/>
        </p:nvPicPr>
        <p:blipFill>
          <a:blip r:embed="rId7"/>
          <a:stretch>
            <a:fillRect/>
          </a:stretch>
        </p:blipFill>
        <p:spPr>
          <a:xfrm>
            <a:off x="5613400" y="1190190"/>
            <a:ext cx="965200" cy="958850"/>
          </a:xfrm>
          <a:prstGeom prst="rect">
            <a:avLst/>
          </a:prstGeom>
        </p:spPr>
      </p:pic>
      <p:pic>
        <p:nvPicPr>
          <p:cNvPr id="17" name="Picture 8">
            <a:extLst>
              <a:ext uri="{FF2B5EF4-FFF2-40B4-BE49-F238E27FC236}">
                <a16:creationId xmlns:a16="http://schemas.microsoft.com/office/drawing/2014/main" id="{B68CF4AA-1597-7E4C-97F4-AA66C16DE229}"/>
              </a:ext>
            </a:extLst>
          </p:cNvPr>
          <p:cNvPicPr>
            <a:picLocks noChangeAspect="1"/>
          </p:cNvPicPr>
          <p:nvPr/>
        </p:nvPicPr>
        <p:blipFill>
          <a:blip r:embed="rId8"/>
          <a:stretch>
            <a:fillRect/>
          </a:stretch>
        </p:blipFill>
        <p:spPr>
          <a:xfrm>
            <a:off x="-139944" y="6080306"/>
            <a:ext cx="12331944" cy="931896"/>
          </a:xfrm>
          <a:prstGeom prst="rect">
            <a:avLst/>
          </a:prstGeom>
        </p:spPr>
      </p:pic>
      <p:pic>
        <p:nvPicPr>
          <p:cNvPr id="18" name="Picture 9" descr="A picture containing food&#10;&#10;Description automatically generated">
            <a:extLst>
              <a:ext uri="{FF2B5EF4-FFF2-40B4-BE49-F238E27FC236}">
                <a16:creationId xmlns:a16="http://schemas.microsoft.com/office/drawing/2014/main" id="{73E079C7-6278-D647-A08C-786EC41903E4}"/>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0" y="5489580"/>
            <a:ext cx="2085738" cy="1368420"/>
          </a:xfrm>
          <a:prstGeom prst="rect">
            <a:avLst/>
          </a:prstGeom>
        </p:spPr>
      </p:pic>
      <p:sp>
        <p:nvSpPr>
          <p:cNvPr id="19" name="Rubrik 5">
            <a:extLst>
              <a:ext uri="{FF2B5EF4-FFF2-40B4-BE49-F238E27FC236}">
                <a16:creationId xmlns:a16="http://schemas.microsoft.com/office/drawing/2014/main" id="{5FB98997-D877-6D46-B031-DEBC1075A438}"/>
              </a:ext>
            </a:extLst>
          </p:cNvPr>
          <p:cNvSpPr txBox="1">
            <a:spLocks/>
          </p:cNvSpPr>
          <p:nvPr/>
        </p:nvSpPr>
        <p:spPr>
          <a:xfrm>
            <a:off x="7976142" y="2259533"/>
            <a:ext cx="3654586" cy="1037159"/>
          </a:xfrm>
          <a:prstGeom prst="rect">
            <a:avLst/>
          </a:prstGeom>
        </p:spPr>
        <p:txBody>
          <a:bodyPr vert="horz" lIns="0" tIns="0" rIns="0" bIns="0" rtlCol="0" anchor="t" anchorCtr="0">
            <a:noAutofit/>
          </a:bodyPr>
          <a:lstStyle>
            <a:lvl1pPr algn="l" defTabSz="914400" rtl="0" eaLnBrk="1" latinLnBrk="0" hangingPunct="1">
              <a:lnSpc>
                <a:spcPct val="100000"/>
              </a:lnSpc>
              <a:spcBef>
                <a:spcPct val="0"/>
              </a:spcBef>
              <a:buNone/>
              <a:defRPr sz="5400" kern="1200" spc="-90" baseline="0">
                <a:solidFill>
                  <a:schemeClr val="bg1"/>
                </a:solidFill>
                <a:latin typeface="+mj-lt"/>
                <a:ea typeface="+mj-ea"/>
                <a:cs typeface="+mj-cs"/>
              </a:defRPr>
            </a:lvl1pPr>
          </a:lstStyle>
          <a:p>
            <a:r>
              <a:rPr lang="sv-SE" sz="7200" b="1" dirty="0">
                <a:solidFill>
                  <a:schemeClr val="tx1"/>
                </a:solidFill>
                <a:latin typeface="Arial" panose="020B0604020202020204" pitchFamily="34" charset="0"/>
                <a:cs typeface="Arial" panose="020B0604020202020204" pitchFamily="34" charset="0"/>
              </a:rPr>
              <a:t>QUIZ!</a:t>
            </a:r>
          </a:p>
        </p:txBody>
      </p:sp>
      <p:pic>
        <p:nvPicPr>
          <p:cNvPr id="20" name="Picture 4">
            <a:extLst>
              <a:ext uri="{FF2B5EF4-FFF2-40B4-BE49-F238E27FC236}">
                <a16:creationId xmlns:a16="http://schemas.microsoft.com/office/drawing/2014/main" id="{2464A814-2E2B-7A41-A032-CC1A7758140E}"/>
              </a:ext>
            </a:extLst>
          </p:cNvPr>
          <p:cNvPicPr>
            <a:picLocks noChangeAspect="1"/>
          </p:cNvPicPr>
          <p:nvPr/>
        </p:nvPicPr>
        <p:blipFill>
          <a:blip r:embed="rId10"/>
          <a:stretch>
            <a:fillRect/>
          </a:stretch>
        </p:blipFill>
        <p:spPr>
          <a:xfrm>
            <a:off x="8167927" y="3227688"/>
            <a:ext cx="2325902" cy="137639"/>
          </a:xfrm>
          <a:prstGeom prst="rect">
            <a:avLst/>
          </a:prstGeom>
        </p:spPr>
      </p:pic>
    </p:spTree>
    <p:extLst>
      <p:ext uri="{BB962C8B-B14F-4D97-AF65-F5344CB8AC3E}">
        <p14:creationId xmlns:p14="http://schemas.microsoft.com/office/powerpoint/2010/main" val="3237867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28EF3A61-AE80-4893-8BB7-7035B52DD534}"/>
              </a:ext>
            </a:extLst>
          </p:cNvPr>
          <p:cNvSpPr>
            <a:spLocks noGrp="1"/>
          </p:cNvSpPr>
          <p:nvPr>
            <p:ph type="title"/>
          </p:nvPr>
        </p:nvSpPr>
        <p:spPr>
          <a:xfrm>
            <a:off x="6431515" y="1562765"/>
            <a:ext cx="2880123" cy="1302052"/>
          </a:xfrm>
        </p:spPr>
        <p:txBody>
          <a:bodyPr/>
          <a:lstStyle/>
          <a:p>
            <a:r>
              <a:rPr lang="sv-SE" b="1" dirty="0">
                <a:solidFill>
                  <a:schemeClr val="tx1"/>
                </a:solidFill>
                <a:latin typeface="Arial" panose="020B0604020202020204" pitchFamily="34" charset="0"/>
                <a:cs typeface="Arial" panose="020B0604020202020204" pitchFamily="34" charset="0"/>
              </a:rPr>
              <a:t>Fråga 1</a:t>
            </a:r>
            <a:br>
              <a:rPr lang="sv-SE" b="1" dirty="0">
                <a:solidFill>
                  <a:schemeClr val="tx1"/>
                </a:solidFill>
                <a:latin typeface="Arial" panose="020B0604020202020204" pitchFamily="34" charset="0"/>
                <a:cs typeface="Arial" panose="020B0604020202020204" pitchFamily="34" charset="0"/>
              </a:rPr>
            </a:br>
            <a:endParaRPr lang="sv-SE" b="1" dirty="0">
              <a:solidFill>
                <a:schemeClr val="tx1"/>
              </a:solidFill>
              <a:latin typeface="Arial" panose="020B0604020202020204" pitchFamily="34" charset="0"/>
              <a:cs typeface="Arial" panose="020B0604020202020204" pitchFamily="34" charset="0"/>
            </a:endParaRPr>
          </a:p>
        </p:txBody>
      </p:sp>
      <p:sp>
        <p:nvSpPr>
          <p:cNvPr id="3" name="Platshållare för innehåll 2">
            <a:extLst>
              <a:ext uri="{FF2B5EF4-FFF2-40B4-BE49-F238E27FC236}">
                <a16:creationId xmlns:a16="http://schemas.microsoft.com/office/drawing/2014/main" id="{A20BD5EF-BD42-4EC5-87A4-D27A93254F79}"/>
              </a:ext>
            </a:extLst>
          </p:cNvPr>
          <p:cNvSpPr>
            <a:spLocks noGrp="1"/>
          </p:cNvSpPr>
          <p:nvPr>
            <p:ph sz="half" idx="1"/>
          </p:nvPr>
        </p:nvSpPr>
        <p:spPr>
          <a:xfrm>
            <a:off x="6458092" y="2368918"/>
            <a:ext cx="7159679" cy="2322283"/>
          </a:xfrm>
        </p:spPr>
        <p:txBody>
          <a:bodyPr/>
          <a:lstStyle/>
          <a:p>
            <a:pPr marL="0" lvl="0" indent="0">
              <a:buNone/>
            </a:pPr>
            <a:r>
              <a:rPr lang="sv-SE" b="1" dirty="0"/>
              <a:t>Vad är en </a:t>
            </a:r>
            <a:r>
              <a:rPr lang="sv-SE" b="1" dirty="0" err="1"/>
              <a:t>doggybag</a:t>
            </a:r>
            <a:r>
              <a:rPr lang="sv-SE" b="1" dirty="0"/>
              <a:t>?</a:t>
            </a:r>
            <a:br>
              <a:rPr lang="sv-SE" b="1" dirty="0"/>
            </a:br>
            <a:endParaRPr lang="sv-SE" dirty="0"/>
          </a:p>
          <a:p>
            <a:pPr marL="0" indent="0">
              <a:buNone/>
            </a:pPr>
            <a:r>
              <a:rPr lang="sv-SE" dirty="0"/>
              <a:t>1. En påse för hundbajs	</a:t>
            </a:r>
          </a:p>
          <a:p>
            <a:pPr marL="0" indent="0">
              <a:buNone/>
            </a:pPr>
            <a:r>
              <a:rPr lang="sv-SE" dirty="0"/>
              <a:t>X. En påse/kartong att ta med rester från</a:t>
            </a:r>
          </a:p>
          <a:p>
            <a:pPr marL="0" indent="0">
              <a:buNone/>
            </a:pPr>
            <a:r>
              <a:rPr lang="sv-SE" dirty="0"/>
              <a:t>     din måltid på restaurang</a:t>
            </a:r>
          </a:p>
          <a:p>
            <a:pPr marL="0" indent="0">
              <a:buNone/>
            </a:pPr>
            <a:r>
              <a:rPr lang="sv-SE" dirty="0"/>
              <a:t>2.</a:t>
            </a:r>
            <a:r>
              <a:rPr lang="sv-SE" b="1" dirty="0"/>
              <a:t> </a:t>
            </a:r>
            <a:r>
              <a:rPr lang="sv-SE" dirty="0"/>
              <a:t> En </a:t>
            </a:r>
            <a:r>
              <a:rPr lang="sv-SE" dirty="0" err="1"/>
              <a:t>transportbur</a:t>
            </a:r>
            <a:r>
              <a:rPr lang="sv-SE" dirty="0"/>
              <a:t> för hundar</a:t>
            </a:r>
          </a:p>
        </p:txBody>
      </p:sp>
      <p:sp>
        <p:nvSpPr>
          <p:cNvPr id="5" name="Platshållare för text 4">
            <a:extLst>
              <a:ext uri="{FF2B5EF4-FFF2-40B4-BE49-F238E27FC236}">
                <a16:creationId xmlns:a16="http://schemas.microsoft.com/office/drawing/2014/main" id="{A11AAD29-64FF-457A-AB3A-F614B198EE82}"/>
              </a:ext>
            </a:extLst>
          </p:cNvPr>
          <p:cNvSpPr>
            <a:spLocks noGrp="1"/>
          </p:cNvSpPr>
          <p:nvPr>
            <p:ph type="body" sz="quarter" idx="13"/>
          </p:nvPr>
        </p:nvSpPr>
        <p:spPr/>
        <p:txBody>
          <a:bodyPr/>
          <a:lstStyle/>
          <a:p>
            <a:endParaRPr lang="sv-SE" dirty="0"/>
          </a:p>
        </p:txBody>
      </p:sp>
      <p:pic>
        <p:nvPicPr>
          <p:cNvPr id="6" name="Picture 5">
            <a:extLst>
              <a:ext uri="{FF2B5EF4-FFF2-40B4-BE49-F238E27FC236}">
                <a16:creationId xmlns:a16="http://schemas.microsoft.com/office/drawing/2014/main" id="{0F18C5A3-1A61-B746-90FC-5D33B3A7B39F}"/>
              </a:ext>
            </a:extLst>
          </p:cNvPr>
          <p:cNvPicPr>
            <a:picLocks noChangeAspect="1"/>
          </p:cNvPicPr>
          <p:nvPr/>
        </p:nvPicPr>
        <p:blipFill>
          <a:blip r:embed="rId3"/>
          <a:stretch>
            <a:fillRect/>
          </a:stretch>
        </p:blipFill>
        <p:spPr>
          <a:xfrm rot="10800000" flipV="1">
            <a:off x="6416340" y="2025858"/>
            <a:ext cx="1766486" cy="106763"/>
          </a:xfrm>
          <a:prstGeom prst="rect">
            <a:avLst/>
          </a:prstGeom>
        </p:spPr>
      </p:pic>
      <p:pic>
        <p:nvPicPr>
          <p:cNvPr id="16" name="Picture 8">
            <a:extLst>
              <a:ext uri="{FF2B5EF4-FFF2-40B4-BE49-F238E27FC236}">
                <a16:creationId xmlns:a16="http://schemas.microsoft.com/office/drawing/2014/main" id="{51F00683-3E8C-5E48-86F5-567343848438}"/>
              </a:ext>
            </a:extLst>
          </p:cNvPr>
          <p:cNvPicPr>
            <a:picLocks noChangeAspect="1"/>
          </p:cNvPicPr>
          <p:nvPr/>
        </p:nvPicPr>
        <p:blipFill>
          <a:blip r:embed="rId4"/>
          <a:stretch>
            <a:fillRect/>
          </a:stretch>
        </p:blipFill>
        <p:spPr>
          <a:xfrm>
            <a:off x="-139944" y="6094872"/>
            <a:ext cx="12331944" cy="931896"/>
          </a:xfrm>
          <a:prstGeom prst="rect">
            <a:avLst/>
          </a:prstGeom>
        </p:spPr>
      </p:pic>
      <p:pic>
        <p:nvPicPr>
          <p:cNvPr id="17" name="Picture 9" descr="A picture containing food&#10;&#10;Description automatically generated">
            <a:extLst>
              <a:ext uri="{FF2B5EF4-FFF2-40B4-BE49-F238E27FC236}">
                <a16:creationId xmlns:a16="http://schemas.microsoft.com/office/drawing/2014/main" id="{A55EF8DE-EFE8-8A47-9733-04CFA0BD9B6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5489580"/>
            <a:ext cx="2085738" cy="1368420"/>
          </a:xfrm>
          <a:prstGeom prst="rect">
            <a:avLst/>
          </a:prstGeom>
        </p:spPr>
      </p:pic>
      <p:pic>
        <p:nvPicPr>
          <p:cNvPr id="4" name="Picture 3">
            <a:extLst>
              <a:ext uri="{FF2B5EF4-FFF2-40B4-BE49-F238E27FC236}">
                <a16:creationId xmlns:a16="http://schemas.microsoft.com/office/drawing/2014/main" id="{746E9EDA-CAB8-DC1C-A324-F900A71931F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49198" y="1979221"/>
            <a:ext cx="5011288" cy="2808524"/>
          </a:xfrm>
          <a:prstGeom prst="rect">
            <a:avLst/>
          </a:prstGeom>
        </p:spPr>
      </p:pic>
    </p:spTree>
    <p:extLst>
      <p:ext uri="{BB962C8B-B14F-4D97-AF65-F5344CB8AC3E}">
        <p14:creationId xmlns:p14="http://schemas.microsoft.com/office/powerpoint/2010/main" val="24506727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Platshållare för text 4">
            <a:extLst>
              <a:ext uri="{FF2B5EF4-FFF2-40B4-BE49-F238E27FC236}">
                <a16:creationId xmlns:a16="http://schemas.microsoft.com/office/drawing/2014/main" id="{0843DE3A-2670-4620-8595-D6F66B5F4A55}"/>
              </a:ext>
            </a:extLst>
          </p:cNvPr>
          <p:cNvSpPr>
            <a:spLocks noGrp="1"/>
          </p:cNvSpPr>
          <p:nvPr>
            <p:ph type="body" sz="quarter" idx="13"/>
          </p:nvPr>
        </p:nvSpPr>
        <p:spPr/>
        <p:txBody>
          <a:bodyPr/>
          <a:lstStyle/>
          <a:p>
            <a:endParaRPr lang="sv-SE"/>
          </a:p>
        </p:txBody>
      </p:sp>
      <p:pic>
        <p:nvPicPr>
          <p:cNvPr id="7" name="Picture 5">
            <a:extLst>
              <a:ext uri="{FF2B5EF4-FFF2-40B4-BE49-F238E27FC236}">
                <a16:creationId xmlns:a16="http://schemas.microsoft.com/office/drawing/2014/main" id="{8F9C1769-2806-434A-BCFD-3312CF3AACED}"/>
              </a:ext>
            </a:extLst>
          </p:cNvPr>
          <p:cNvPicPr>
            <a:picLocks noChangeAspect="1"/>
          </p:cNvPicPr>
          <p:nvPr/>
        </p:nvPicPr>
        <p:blipFill>
          <a:blip r:embed="rId3"/>
          <a:stretch>
            <a:fillRect/>
          </a:stretch>
        </p:blipFill>
        <p:spPr>
          <a:xfrm rot="10800000" flipV="1">
            <a:off x="6407083" y="2051487"/>
            <a:ext cx="1766486" cy="106763"/>
          </a:xfrm>
          <a:prstGeom prst="rect">
            <a:avLst/>
          </a:prstGeom>
        </p:spPr>
      </p:pic>
      <p:pic>
        <p:nvPicPr>
          <p:cNvPr id="14" name="Picture 8">
            <a:extLst>
              <a:ext uri="{FF2B5EF4-FFF2-40B4-BE49-F238E27FC236}">
                <a16:creationId xmlns:a16="http://schemas.microsoft.com/office/drawing/2014/main" id="{4CAB3011-79F7-0748-A2E5-29ED2B9D41E7}"/>
              </a:ext>
            </a:extLst>
          </p:cNvPr>
          <p:cNvPicPr>
            <a:picLocks noChangeAspect="1"/>
          </p:cNvPicPr>
          <p:nvPr/>
        </p:nvPicPr>
        <p:blipFill>
          <a:blip r:embed="rId4"/>
          <a:stretch>
            <a:fillRect/>
          </a:stretch>
        </p:blipFill>
        <p:spPr>
          <a:xfrm>
            <a:off x="-139944" y="6080306"/>
            <a:ext cx="12331944" cy="931896"/>
          </a:xfrm>
          <a:prstGeom prst="rect">
            <a:avLst/>
          </a:prstGeom>
        </p:spPr>
      </p:pic>
      <p:pic>
        <p:nvPicPr>
          <p:cNvPr id="15" name="Picture 9" descr="A picture containing food&#10;&#10;Description automatically generated">
            <a:extLst>
              <a:ext uri="{FF2B5EF4-FFF2-40B4-BE49-F238E27FC236}">
                <a16:creationId xmlns:a16="http://schemas.microsoft.com/office/drawing/2014/main" id="{E8384EAE-F453-2C4D-8C14-F6B39FAA94B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5489580"/>
            <a:ext cx="2085738" cy="1368420"/>
          </a:xfrm>
          <a:prstGeom prst="rect">
            <a:avLst/>
          </a:prstGeom>
        </p:spPr>
      </p:pic>
      <p:sp>
        <p:nvSpPr>
          <p:cNvPr id="16" name="Platshållare för innehåll 2">
            <a:extLst>
              <a:ext uri="{FF2B5EF4-FFF2-40B4-BE49-F238E27FC236}">
                <a16:creationId xmlns:a16="http://schemas.microsoft.com/office/drawing/2014/main" id="{B26F331A-F958-9449-95FB-3B2F32A1175B}"/>
              </a:ext>
            </a:extLst>
          </p:cNvPr>
          <p:cNvSpPr txBox="1">
            <a:spLocks/>
          </p:cNvSpPr>
          <p:nvPr/>
        </p:nvSpPr>
        <p:spPr>
          <a:xfrm>
            <a:off x="6458092" y="2368918"/>
            <a:ext cx="7159679" cy="2322283"/>
          </a:xfrm>
          <a:prstGeom prst="rect">
            <a:avLst/>
          </a:prstGeom>
        </p:spPr>
        <p:txBody>
          <a:bodyPr vert="horz" lIns="0" tIns="0" rIns="0" bIns="0" rtlCol="0">
            <a:noAutofit/>
          </a:bodyPr>
          <a:lstStyle>
            <a:lvl1pPr marL="216000" indent="-21600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1pPr>
            <a:lvl2pPr marL="432000" indent="-216000" algn="l" defTabSz="914400" rtl="0" eaLnBrk="1" latinLnBrk="0" hangingPunct="1">
              <a:lnSpc>
                <a:spcPct val="100000"/>
              </a:lnSpc>
              <a:spcBef>
                <a:spcPts val="0"/>
              </a:spcBef>
              <a:spcAft>
                <a:spcPts val="900"/>
              </a:spcAft>
              <a:buFont typeface="Arial" panose="020B0604020202020204" pitchFamily="34" charset="0"/>
              <a:buChar char="•"/>
              <a:defRPr sz="1800" kern="1200" spc="-50" baseline="0">
                <a:solidFill>
                  <a:schemeClr val="tx1"/>
                </a:solidFill>
                <a:latin typeface="+mj-lt"/>
                <a:ea typeface="+mn-ea"/>
                <a:cs typeface="+mn-cs"/>
              </a:defRPr>
            </a:lvl2pPr>
            <a:lvl3pPr marL="648000" indent="-21600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3pPr>
            <a:lvl4pPr marL="0" indent="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4pPr>
            <a:lvl5pPr marL="0" indent="0" algn="l" defTabSz="914400" rtl="0" eaLnBrk="1" latinLnBrk="0" hangingPunct="1">
              <a:lnSpc>
                <a:spcPct val="83000"/>
              </a:lnSpc>
              <a:spcBef>
                <a:spcPts val="0"/>
              </a:spcBef>
              <a:spcAft>
                <a:spcPts val="600"/>
              </a:spcAft>
              <a:buFont typeface="Arial" panose="020B0604020202020204" pitchFamily="34" charset="0"/>
              <a:buChar char="​"/>
              <a:defRPr sz="6000" kern="1200" spc="-200" baseline="0">
                <a:solidFill>
                  <a:schemeClr val="tx1"/>
                </a:solidFill>
                <a:latin typeface="+mj-lt"/>
                <a:ea typeface="+mn-ea"/>
                <a:cs typeface="+mn-cs"/>
              </a:defRPr>
            </a:lvl5pPr>
            <a:lvl6pPr marL="0" indent="0" algn="l" defTabSz="914400" rtl="0" eaLnBrk="1" latinLnBrk="0" hangingPunct="1">
              <a:lnSpc>
                <a:spcPct val="83000"/>
              </a:lnSpc>
              <a:spcBef>
                <a:spcPts val="0"/>
              </a:spcBef>
              <a:spcAft>
                <a:spcPts val="600"/>
              </a:spcAft>
              <a:buFont typeface="Arial" panose="020B0604020202020204" pitchFamily="34" charset="0"/>
              <a:buChar char="​"/>
              <a:defRPr sz="3600" kern="1200" spc="-90" baseline="0">
                <a:solidFill>
                  <a:schemeClr val="tx1"/>
                </a:solidFill>
                <a:latin typeface="+mj-lt"/>
                <a:ea typeface="+mn-ea"/>
                <a:cs typeface="+mn-cs"/>
              </a:defRPr>
            </a:lvl6pPr>
            <a:lvl7pPr marL="0" indent="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7pPr>
            <a:lvl8pPr marL="266700" indent="-266700" algn="l" defTabSz="914400" rtl="0" eaLnBrk="1" latinLnBrk="0" hangingPunct="1">
              <a:lnSpc>
                <a:spcPct val="100000"/>
              </a:lnSpc>
              <a:spcBef>
                <a:spcPts val="0"/>
              </a:spcBef>
              <a:spcAft>
                <a:spcPts val="900"/>
              </a:spcAft>
              <a:buFont typeface="+mj-lt"/>
              <a:buAutoNum type="arabicPeriod"/>
              <a:defRPr sz="1600" kern="1200">
                <a:solidFill>
                  <a:schemeClr val="tx1"/>
                </a:solidFill>
                <a:latin typeface="+mj-lt"/>
                <a:ea typeface="+mn-ea"/>
                <a:cs typeface="+mn-cs"/>
              </a:defRPr>
            </a:lvl8pPr>
            <a:lvl9pPr marL="266700" indent="-266700" algn="l" defTabSz="914400" rtl="0" eaLnBrk="1" latinLnBrk="0" hangingPunct="1">
              <a:lnSpc>
                <a:spcPct val="100000"/>
              </a:lnSpc>
              <a:spcBef>
                <a:spcPts val="0"/>
              </a:spcBef>
              <a:spcAft>
                <a:spcPts val="900"/>
              </a:spcAft>
              <a:buFont typeface="+mj-lt"/>
              <a:buAutoNum type="alphaUcPeriod"/>
              <a:defRPr sz="1600" kern="1200" baseline="0">
                <a:solidFill>
                  <a:schemeClr val="tx1"/>
                </a:solidFill>
                <a:latin typeface="+mj-lt"/>
                <a:ea typeface="+mn-ea"/>
                <a:cs typeface="+mn-cs"/>
              </a:defRPr>
            </a:lvl9pPr>
          </a:lstStyle>
          <a:p>
            <a:pPr marL="0" lvl="0" indent="0">
              <a:buNone/>
            </a:pPr>
            <a:r>
              <a:rPr lang="sv-SE" b="1" dirty="0"/>
              <a:t>Vad är matsvinn?</a:t>
            </a:r>
          </a:p>
          <a:p>
            <a:pPr marL="0" lvl="0" indent="0">
              <a:buNone/>
            </a:pPr>
            <a:endParaRPr lang="sv-SE" dirty="0"/>
          </a:p>
          <a:p>
            <a:pPr marL="0" indent="0">
              <a:buNone/>
            </a:pPr>
            <a:r>
              <a:rPr lang="sv-SE" dirty="0"/>
              <a:t>1. Onödigt matavfall	</a:t>
            </a:r>
          </a:p>
          <a:p>
            <a:pPr marL="0" indent="0">
              <a:buNone/>
            </a:pPr>
            <a:r>
              <a:rPr lang="sv-SE" dirty="0"/>
              <a:t>X. Mat som stjäls i butiker </a:t>
            </a:r>
          </a:p>
          <a:p>
            <a:pPr marL="0" indent="0">
              <a:buNone/>
            </a:pPr>
            <a:r>
              <a:rPr lang="sv-SE" dirty="0"/>
              <a:t>2. Grisar som föds upp på matavfall</a:t>
            </a:r>
          </a:p>
        </p:txBody>
      </p:sp>
      <p:sp>
        <p:nvSpPr>
          <p:cNvPr id="17" name="Rubrik 1">
            <a:extLst>
              <a:ext uri="{FF2B5EF4-FFF2-40B4-BE49-F238E27FC236}">
                <a16:creationId xmlns:a16="http://schemas.microsoft.com/office/drawing/2014/main" id="{F9FD43D4-BF60-9946-94E1-FFB3ADB2F321}"/>
              </a:ext>
            </a:extLst>
          </p:cNvPr>
          <p:cNvSpPr>
            <a:spLocks noGrp="1"/>
          </p:cNvSpPr>
          <p:nvPr>
            <p:ph type="title"/>
          </p:nvPr>
        </p:nvSpPr>
        <p:spPr>
          <a:xfrm>
            <a:off x="6431515" y="1562765"/>
            <a:ext cx="2880123" cy="1302052"/>
          </a:xfrm>
        </p:spPr>
        <p:txBody>
          <a:bodyPr/>
          <a:lstStyle/>
          <a:p>
            <a:r>
              <a:rPr lang="sv-SE" b="1" dirty="0">
                <a:solidFill>
                  <a:schemeClr val="tx1"/>
                </a:solidFill>
                <a:latin typeface="Arial" panose="020B0604020202020204" pitchFamily="34" charset="0"/>
                <a:cs typeface="Arial" panose="020B0604020202020204" pitchFamily="34" charset="0"/>
              </a:rPr>
              <a:t>Fråga 2</a:t>
            </a:r>
            <a:br>
              <a:rPr lang="sv-SE" b="1" dirty="0">
                <a:solidFill>
                  <a:schemeClr val="tx1"/>
                </a:solidFill>
                <a:latin typeface="Arial" panose="020B0604020202020204" pitchFamily="34" charset="0"/>
                <a:cs typeface="Arial" panose="020B0604020202020204" pitchFamily="34" charset="0"/>
              </a:rPr>
            </a:br>
            <a:endParaRPr lang="sv-SE" b="1" dirty="0">
              <a:solidFill>
                <a:schemeClr val="tx1"/>
              </a:solidFill>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id="{C5F8DC90-039D-7877-DF76-E834F06BE10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56335" y="1897728"/>
            <a:ext cx="5169693" cy="2897300"/>
          </a:xfrm>
          <a:prstGeom prst="rect">
            <a:avLst/>
          </a:prstGeom>
        </p:spPr>
      </p:pic>
    </p:spTree>
    <p:extLst>
      <p:ext uri="{BB962C8B-B14F-4D97-AF65-F5344CB8AC3E}">
        <p14:creationId xmlns:p14="http://schemas.microsoft.com/office/powerpoint/2010/main" val="12854481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Platshållare för text 4">
            <a:extLst>
              <a:ext uri="{FF2B5EF4-FFF2-40B4-BE49-F238E27FC236}">
                <a16:creationId xmlns:a16="http://schemas.microsoft.com/office/drawing/2014/main" id="{CB6450CB-BA29-4552-B33B-F623F0D0DD30}"/>
              </a:ext>
            </a:extLst>
          </p:cNvPr>
          <p:cNvSpPr>
            <a:spLocks noGrp="1"/>
          </p:cNvSpPr>
          <p:nvPr>
            <p:ph type="body" sz="quarter" idx="13"/>
          </p:nvPr>
        </p:nvSpPr>
        <p:spPr/>
        <p:txBody>
          <a:bodyPr/>
          <a:lstStyle/>
          <a:p>
            <a:endParaRPr lang="sv-SE"/>
          </a:p>
        </p:txBody>
      </p:sp>
      <p:pic>
        <p:nvPicPr>
          <p:cNvPr id="11" name="Picture 8">
            <a:extLst>
              <a:ext uri="{FF2B5EF4-FFF2-40B4-BE49-F238E27FC236}">
                <a16:creationId xmlns:a16="http://schemas.microsoft.com/office/drawing/2014/main" id="{C4D23D11-77C8-0447-B895-9EAE4F3D34C5}"/>
              </a:ext>
            </a:extLst>
          </p:cNvPr>
          <p:cNvPicPr>
            <a:picLocks noChangeAspect="1"/>
          </p:cNvPicPr>
          <p:nvPr/>
        </p:nvPicPr>
        <p:blipFill>
          <a:blip r:embed="rId3"/>
          <a:stretch>
            <a:fillRect/>
          </a:stretch>
        </p:blipFill>
        <p:spPr>
          <a:xfrm>
            <a:off x="0" y="6094872"/>
            <a:ext cx="12331944" cy="931896"/>
          </a:xfrm>
          <a:prstGeom prst="rect">
            <a:avLst/>
          </a:prstGeom>
        </p:spPr>
      </p:pic>
      <p:pic>
        <p:nvPicPr>
          <p:cNvPr id="12" name="Picture 9" descr="A picture containing food&#10;&#10;Description automatically generated">
            <a:extLst>
              <a:ext uri="{FF2B5EF4-FFF2-40B4-BE49-F238E27FC236}">
                <a16:creationId xmlns:a16="http://schemas.microsoft.com/office/drawing/2014/main" id="{C45F642C-04AC-CC45-9A54-20B15D2F47D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5489580"/>
            <a:ext cx="2085738" cy="1368420"/>
          </a:xfrm>
          <a:prstGeom prst="rect">
            <a:avLst/>
          </a:prstGeom>
        </p:spPr>
      </p:pic>
      <p:sp>
        <p:nvSpPr>
          <p:cNvPr id="13" name="Platshållare för innehåll 2">
            <a:extLst>
              <a:ext uri="{FF2B5EF4-FFF2-40B4-BE49-F238E27FC236}">
                <a16:creationId xmlns:a16="http://schemas.microsoft.com/office/drawing/2014/main" id="{EA318C88-CF31-EE47-8862-7DA1D2FA499E}"/>
              </a:ext>
            </a:extLst>
          </p:cNvPr>
          <p:cNvSpPr txBox="1">
            <a:spLocks/>
          </p:cNvSpPr>
          <p:nvPr/>
        </p:nvSpPr>
        <p:spPr>
          <a:xfrm>
            <a:off x="6458092" y="2368918"/>
            <a:ext cx="7159679" cy="2322283"/>
          </a:xfrm>
          <a:prstGeom prst="rect">
            <a:avLst/>
          </a:prstGeom>
        </p:spPr>
        <p:txBody>
          <a:bodyPr vert="horz" lIns="0" tIns="0" rIns="0" bIns="0" rtlCol="0">
            <a:noAutofit/>
          </a:bodyPr>
          <a:lstStyle>
            <a:lvl1pPr marL="216000" indent="-21600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1pPr>
            <a:lvl2pPr marL="432000" indent="-216000" algn="l" defTabSz="914400" rtl="0" eaLnBrk="1" latinLnBrk="0" hangingPunct="1">
              <a:lnSpc>
                <a:spcPct val="100000"/>
              </a:lnSpc>
              <a:spcBef>
                <a:spcPts val="0"/>
              </a:spcBef>
              <a:spcAft>
                <a:spcPts val="900"/>
              </a:spcAft>
              <a:buFont typeface="Arial" panose="020B0604020202020204" pitchFamily="34" charset="0"/>
              <a:buChar char="•"/>
              <a:defRPr sz="1800" kern="1200" spc="-50" baseline="0">
                <a:solidFill>
                  <a:schemeClr val="tx1"/>
                </a:solidFill>
                <a:latin typeface="+mj-lt"/>
                <a:ea typeface="+mn-ea"/>
                <a:cs typeface="+mn-cs"/>
              </a:defRPr>
            </a:lvl2pPr>
            <a:lvl3pPr marL="648000" indent="-21600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3pPr>
            <a:lvl4pPr marL="0" indent="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4pPr>
            <a:lvl5pPr marL="0" indent="0" algn="l" defTabSz="914400" rtl="0" eaLnBrk="1" latinLnBrk="0" hangingPunct="1">
              <a:lnSpc>
                <a:spcPct val="83000"/>
              </a:lnSpc>
              <a:spcBef>
                <a:spcPts val="0"/>
              </a:spcBef>
              <a:spcAft>
                <a:spcPts val="600"/>
              </a:spcAft>
              <a:buFont typeface="Arial" panose="020B0604020202020204" pitchFamily="34" charset="0"/>
              <a:buChar char="​"/>
              <a:defRPr sz="6000" kern="1200" spc="-200" baseline="0">
                <a:solidFill>
                  <a:schemeClr val="tx1"/>
                </a:solidFill>
                <a:latin typeface="+mj-lt"/>
                <a:ea typeface="+mn-ea"/>
                <a:cs typeface="+mn-cs"/>
              </a:defRPr>
            </a:lvl5pPr>
            <a:lvl6pPr marL="0" indent="0" algn="l" defTabSz="914400" rtl="0" eaLnBrk="1" latinLnBrk="0" hangingPunct="1">
              <a:lnSpc>
                <a:spcPct val="83000"/>
              </a:lnSpc>
              <a:spcBef>
                <a:spcPts val="0"/>
              </a:spcBef>
              <a:spcAft>
                <a:spcPts val="600"/>
              </a:spcAft>
              <a:buFont typeface="Arial" panose="020B0604020202020204" pitchFamily="34" charset="0"/>
              <a:buChar char="​"/>
              <a:defRPr sz="3600" kern="1200" spc="-90" baseline="0">
                <a:solidFill>
                  <a:schemeClr val="tx1"/>
                </a:solidFill>
                <a:latin typeface="+mj-lt"/>
                <a:ea typeface="+mn-ea"/>
                <a:cs typeface="+mn-cs"/>
              </a:defRPr>
            </a:lvl6pPr>
            <a:lvl7pPr marL="0" indent="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7pPr>
            <a:lvl8pPr marL="266700" indent="-266700" algn="l" defTabSz="914400" rtl="0" eaLnBrk="1" latinLnBrk="0" hangingPunct="1">
              <a:lnSpc>
                <a:spcPct val="100000"/>
              </a:lnSpc>
              <a:spcBef>
                <a:spcPts val="0"/>
              </a:spcBef>
              <a:spcAft>
                <a:spcPts val="900"/>
              </a:spcAft>
              <a:buFont typeface="+mj-lt"/>
              <a:buAutoNum type="arabicPeriod"/>
              <a:defRPr sz="1600" kern="1200">
                <a:solidFill>
                  <a:schemeClr val="tx1"/>
                </a:solidFill>
                <a:latin typeface="+mj-lt"/>
                <a:ea typeface="+mn-ea"/>
                <a:cs typeface="+mn-cs"/>
              </a:defRPr>
            </a:lvl8pPr>
            <a:lvl9pPr marL="266700" indent="-266700" algn="l" defTabSz="914400" rtl="0" eaLnBrk="1" latinLnBrk="0" hangingPunct="1">
              <a:lnSpc>
                <a:spcPct val="100000"/>
              </a:lnSpc>
              <a:spcBef>
                <a:spcPts val="0"/>
              </a:spcBef>
              <a:spcAft>
                <a:spcPts val="900"/>
              </a:spcAft>
              <a:buFont typeface="+mj-lt"/>
              <a:buAutoNum type="alphaUcPeriod"/>
              <a:defRPr sz="1600" kern="1200" baseline="0">
                <a:solidFill>
                  <a:schemeClr val="tx1"/>
                </a:solidFill>
                <a:latin typeface="+mj-lt"/>
                <a:ea typeface="+mn-ea"/>
                <a:cs typeface="+mn-cs"/>
              </a:defRPr>
            </a:lvl9pPr>
          </a:lstStyle>
          <a:p>
            <a:pPr marL="0" lvl="0" indent="0">
              <a:buNone/>
            </a:pPr>
            <a:r>
              <a:rPr lang="sv-SE" b="1" dirty="0"/>
              <a:t>Om det står ”bäst före 07 11 2025” på </a:t>
            </a:r>
          </a:p>
          <a:p>
            <a:pPr marL="0" lvl="0" indent="0">
              <a:buNone/>
            </a:pPr>
            <a:r>
              <a:rPr lang="sv-SE" b="1" dirty="0"/>
              <a:t>en mjölkförpackning betyder det att mjölken…</a:t>
            </a:r>
          </a:p>
          <a:p>
            <a:pPr marL="0" lvl="0" indent="0">
              <a:buNone/>
            </a:pPr>
            <a:endParaRPr lang="sv-SE" dirty="0"/>
          </a:p>
          <a:p>
            <a:pPr marL="0" indent="0">
              <a:buNone/>
            </a:pPr>
            <a:r>
              <a:rPr lang="sv-SE" dirty="0"/>
              <a:t>1. Håller ytterligare en tid förvarad på rätt sätt i </a:t>
            </a:r>
          </a:p>
          <a:p>
            <a:pPr marL="0" indent="0">
              <a:buNone/>
            </a:pPr>
            <a:r>
              <a:rPr lang="sv-SE" dirty="0"/>
              <a:t>    oöppnad förpackning</a:t>
            </a:r>
            <a:r>
              <a:rPr lang="sv-SE" b="1" dirty="0"/>
              <a:t>	</a:t>
            </a:r>
            <a:endParaRPr lang="sv-SE" dirty="0"/>
          </a:p>
          <a:p>
            <a:pPr marL="0" indent="0">
              <a:buNone/>
            </a:pPr>
            <a:r>
              <a:rPr lang="sv-SE" dirty="0"/>
              <a:t>X. Måste drickas före den 7 november 2025</a:t>
            </a:r>
          </a:p>
          <a:p>
            <a:pPr marL="0" indent="0">
              <a:buNone/>
            </a:pPr>
            <a:r>
              <a:rPr lang="sv-SE" dirty="0"/>
              <a:t>2. Måste drickas före den 11 juli 2025</a:t>
            </a:r>
          </a:p>
        </p:txBody>
      </p:sp>
      <p:sp>
        <p:nvSpPr>
          <p:cNvPr id="14" name="Rubrik 1">
            <a:extLst>
              <a:ext uri="{FF2B5EF4-FFF2-40B4-BE49-F238E27FC236}">
                <a16:creationId xmlns:a16="http://schemas.microsoft.com/office/drawing/2014/main" id="{A9F5A0A3-C15C-7A41-A574-0CD9F3517360}"/>
              </a:ext>
            </a:extLst>
          </p:cNvPr>
          <p:cNvSpPr>
            <a:spLocks noGrp="1"/>
          </p:cNvSpPr>
          <p:nvPr>
            <p:ph type="title"/>
          </p:nvPr>
        </p:nvSpPr>
        <p:spPr>
          <a:xfrm>
            <a:off x="6431515" y="1562765"/>
            <a:ext cx="2880123" cy="1302052"/>
          </a:xfrm>
        </p:spPr>
        <p:txBody>
          <a:bodyPr/>
          <a:lstStyle/>
          <a:p>
            <a:r>
              <a:rPr lang="sv-SE" b="1" dirty="0">
                <a:solidFill>
                  <a:schemeClr val="tx1"/>
                </a:solidFill>
                <a:latin typeface="Arial" panose="020B0604020202020204" pitchFamily="34" charset="0"/>
                <a:cs typeface="Arial" panose="020B0604020202020204" pitchFamily="34" charset="0"/>
              </a:rPr>
              <a:t>Fråga 3</a:t>
            </a:r>
            <a:br>
              <a:rPr lang="sv-SE" b="1" dirty="0">
                <a:solidFill>
                  <a:schemeClr val="tx1"/>
                </a:solidFill>
                <a:latin typeface="Arial" panose="020B0604020202020204" pitchFamily="34" charset="0"/>
                <a:cs typeface="Arial" panose="020B0604020202020204" pitchFamily="34" charset="0"/>
              </a:rPr>
            </a:br>
            <a:endParaRPr lang="sv-SE" b="1" dirty="0">
              <a:solidFill>
                <a:schemeClr val="tx1"/>
              </a:solidFill>
              <a:latin typeface="Arial" panose="020B0604020202020204" pitchFamily="34" charset="0"/>
              <a:cs typeface="Arial" panose="020B0604020202020204" pitchFamily="34" charset="0"/>
            </a:endParaRPr>
          </a:p>
        </p:txBody>
      </p:sp>
      <p:pic>
        <p:nvPicPr>
          <p:cNvPr id="15" name="Picture 5">
            <a:extLst>
              <a:ext uri="{FF2B5EF4-FFF2-40B4-BE49-F238E27FC236}">
                <a16:creationId xmlns:a16="http://schemas.microsoft.com/office/drawing/2014/main" id="{C29DB7F6-EC61-D241-8CE0-EEAC7A80A199}"/>
              </a:ext>
            </a:extLst>
          </p:cNvPr>
          <p:cNvPicPr>
            <a:picLocks noChangeAspect="1"/>
          </p:cNvPicPr>
          <p:nvPr/>
        </p:nvPicPr>
        <p:blipFill>
          <a:blip r:embed="rId5"/>
          <a:stretch>
            <a:fillRect/>
          </a:stretch>
        </p:blipFill>
        <p:spPr>
          <a:xfrm rot="10800000" flipV="1">
            <a:off x="6416340" y="2025858"/>
            <a:ext cx="1766486" cy="106763"/>
          </a:xfrm>
          <a:prstGeom prst="rect">
            <a:avLst/>
          </a:prstGeom>
        </p:spPr>
      </p:pic>
      <p:pic>
        <p:nvPicPr>
          <p:cNvPr id="6" name="Picture 5">
            <a:extLst>
              <a:ext uri="{FF2B5EF4-FFF2-40B4-BE49-F238E27FC236}">
                <a16:creationId xmlns:a16="http://schemas.microsoft.com/office/drawing/2014/main" id="{7B679962-FE53-3EC1-97D4-16B4566961C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42448" y="1836052"/>
            <a:ext cx="5391461" cy="3021588"/>
          </a:xfrm>
          <a:prstGeom prst="rect">
            <a:avLst/>
          </a:prstGeom>
        </p:spPr>
      </p:pic>
    </p:spTree>
    <p:extLst>
      <p:ext uri="{BB962C8B-B14F-4D97-AF65-F5344CB8AC3E}">
        <p14:creationId xmlns:p14="http://schemas.microsoft.com/office/powerpoint/2010/main" val="11369493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Platshållare för text 4">
            <a:extLst>
              <a:ext uri="{FF2B5EF4-FFF2-40B4-BE49-F238E27FC236}">
                <a16:creationId xmlns:a16="http://schemas.microsoft.com/office/drawing/2014/main" id="{A50C13F0-4D2C-4F18-8286-AF3192B4D154}"/>
              </a:ext>
            </a:extLst>
          </p:cNvPr>
          <p:cNvSpPr>
            <a:spLocks noGrp="1"/>
          </p:cNvSpPr>
          <p:nvPr>
            <p:ph type="body" sz="quarter" idx="13"/>
          </p:nvPr>
        </p:nvSpPr>
        <p:spPr/>
        <p:txBody>
          <a:bodyPr/>
          <a:lstStyle/>
          <a:p>
            <a:endParaRPr lang="sv-SE"/>
          </a:p>
        </p:txBody>
      </p:sp>
      <p:pic>
        <p:nvPicPr>
          <p:cNvPr id="10" name="Picture 8">
            <a:extLst>
              <a:ext uri="{FF2B5EF4-FFF2-40B4-BE49-F238E27FC236}">
                <a16:creationId xmlns:a16="http://schemas.microsoft.com/office/drawing/2014/main" id="{991D6811-A52E-EA40-8736-AEBB5B8E3827}"/>
              </a:ext>
            </a:extLst>
          </p:cNvPr>
          <p:cNvPicPr>
            <a:picLocks noChangeAspect="1"/>
          </p:cNvPicPr>
          <p:nvPr/>
        </p:nvPicPr>
        <p:blipFill>
          <a:blip r:embed="rId3"/>
          <a:stretch>
            <a:fillRect/>
          </a:stretch>
        </p:blipFill>
        <p:spPr>
          <a:xfrm>
            <a:off x="-139944" y="6080306"/>
            <a:ext cx="12331944" cy="931896"/>
          </a:xfrm>
          <a:prstGeom prst="rect">
            <a:avLst/>
          </a:prstGeom>
        </p:spPr>
      </p:pic>
      <p:pic>
        <p:nvPicPr>
          <p:cNvPr id="11" name="Picture 9" descr="A picture containing food&#10;&#10;Description automatically generated">
            <a:extLst>
              <a:ext uri="{FF2B5EF4-FFF2-40B4-BE49-F238E27FC236}">
                <a16:creationId xmlns:a16="http://schemas.microsoft.com/office/drawing/2014/main" id="{C577796A-9136-3F48-AE68-6E720DE13D3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5489580"/>
            <a:ext cx="2085738" cy="1368420"/>
          </a:xfrm>
          <a:prstGeom prst="rect">
            <a:avLst/>
          </a:prstGeom>
        </p:spPr>
      </p:pic>
      <p:sp>
        <p:nvSpPr>
          <p:cNvPr id="12" name="Platshållare för innehåll 2">
            <a:extLst>
              <a:ext uri="{FF2B5EF4-FFF2-40B4-BE49-F238E27FC236}">
                <a16:creationId xmlns:a16="http://schemas.microsoft.com/office/drawing/2014/main" id="{AB5F957A-85E3-024F-BB3D-ED9043648152}"/>
              </a:ext>
            </a:extLst>
          </p:cNvPr>
          <p:cNvSpPr txBox="1">
            <a:spLocks/>
          </p:cNvSpPr>
          <p:nvPr/>
        </p:nvSpPr>
        <p:spPr>
          <a:xfrm>
            <a:off x="6458092" y="2368918"/>
            <a:ext cx="7159679" cy="2322283"/>
          </a:xfrm>
          <a:prstGeom prst="rect">
            <a:avLst/>
          </a:prstGeom>
        </p:spPr>
        <p:txBody>
          <a:bodyPr vert="horz" lIns="0" tIns="0" rIns="0" bIns="0" rtlCol="0">
            <a:noAutofit/>
          </a:bodyPr>
          <a:lstStyle>
            <a:lvl1pPr marL="216000" indent="-21600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1pPr>
            <a:lvl2pPr marL="432000" indent="-216000" algn="l" defTabSz="914400" rtl="0" eaLnBrk="1" latinLnBrk="0" hangingPunct="1">
              <a:lnSpc>
                <a:spcPct val="100000"/>
              </a:lnSpc>
              <a:spcBef>
                <a:spcPts val="0"/>
              </a:spcBef>
              <a:spcAft>
                <a:spcPts val="900"/>
              </a:spcAft>
              <a:buFont typeface="Arial" panose="020B0604020202020204" pitchFamily="34" charset="0"/>
              <a:buChar char="•"/>
              <a:defRPr sz="1800" kern="1200" spc="-50" baseline="0">
                <a:solidFill>
                  <a:schemeClr val="tx1"/>
                </a:solidFill>
                <a:latin typeface="+mj-lt"/>
                <a:ea typeface="+mn-ea"/>
                <a:cs typeface="+mn-cs"/>
              </a:defRPr>
            </a:lvl2pPr>
            <a:lvl3pPr marL="648000" indent="-21600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3pPr>
            <a:lvl4pPr marL="0" indent="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4pPr>
            <a:lvl5pPr marL="0" indent="0" algn="l" defTabSz="914400" rtl="0" eaLnBrk="1" latinLnBrk="0" hangingPunct="1">
              <a:lnSpc>
                <a:spcPct val="83000"/>
              </a:lnSpc>
              <a:spcBef>
                <a:spcPts val="0"/>
              </a:spcBef>
              <a:spcAft>
                <a:spcPts val="600"/>
              </a:spcAft>
              <a:buFont typeface="Arial" panose="020B0604020202020204" pitchFamily="34" charset="0"/>
              <a:buChar char="​"/>
              <a:defRPr sz="6000" kern="1200" spc="-200" baseline="0">
                <a:solidFill>
                  <a:schemeClr val="tx1"/>
                </a:solidFill>
                <a:latin typeface="+mj-lt"/>
                <a:ea typeface="+mn-ea"/>
                <a:cs typeface="+mn-cs"/>
              </a:defRPr>
            </a:lvl5pPr>
            <a:lvl6pPr marL="0" indent="0" algn="l" defTabSz="914400" rtl="0" eaLnBrk="1" latinLnBrk="0" hangingPunct="1">
              <a:lnSpc>
                <a:spcPct val="83000"/>
              </a:lnSpc>
              <a:spcBef>
                <a:spcPts val="0"/>
              </a:spcBef>
              <a:spcAft>
                <a:spcPts val="600"/>
              </a:spcAft>
              <a:buFont typeface="Arial" panose="020B0604020202020204" pitchFamily="34" charset="0"/>
              <a:buChar char="​"/>
              <a:defRPr sz="3600" kern="1200" spc="-90" baseline="0">
                <a:solidFill>
                  <a:schemeClr val="tx1"/>
                </a:solidFill>
                <a:latin typeface="+mj-lt"/>
                <a:ea typeface="+mn-ea"/>
                <a:cs typeface="+mn-cs"/>
              </a:defRPr>
            </a:lvl6pPr>
            <a:lvl7pPr marL="0" indent="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7pPr>
            <a:lvl8pPr marL="266700" indent="-266700" algn="l" defTabSz="914400" rtl="0" eaLnBrk="1" latinLnBrk="0" hangingPunct="1">
              <a:lnSpc>
                <a:spcPct val="100000"/>
              </a:lnSpc>
              <a:spcBef>
                <a:spcPts val="0"/>
              </a:spcBef>
              <a:spcAft>
                <a:spcPts val="900"/>
              </a:spcAft>
              <a:buFont typeface="+mj-lt"/>
              <a:buAutoNum type="arabicPeriod"/>
              <a:defRPr sz="1600" kern="1200">
                <a:solidFill>
                  <a:schemeClr val="tx1"/>
                </a:solidFill>
                <a:latin typeface="+mj-lt"/>
                <a:ea typeface="+mn-ea"/>
                <a:cs typeface="+mn-cs"/>
              </a:defRPr>
            </a:lvl8pPr>
            <a:lvl9pPr marL="266700" indent="-266700" algn="l" defTabSz="914400" rtl="0" eaLnBrk="1" latinLnBrk="0" hangingPunct="1">
              <a:lnSpc>
                <a:spcPct val="100000"/>
              </a:lnSpc>
              <a:spcBef>
                <a:spcPts val="0"/>
              </a:spcBef>
              <a:spcAft>
                <a:spcPts val="900"/>
              </a:spcAft>
              <a:buFont typeface="+mj-lt"/>
              <a:buAutoNum type="alphaUcPeriod"/>
              <a:defRPr sz="1600" kern="1200" baseline="0">
                <a:solidFill>
                  <a:schemeClr val="tx1"/>
                </a:solidFill>
                <a:latin typeface="+mj-lt"/>
                <a:ea typeface="+mn-ea"/>
                <a:cs typeface="+mn-cs"/>
              </a:defRPr>
            </a:lvl9pPr>
          </a:lstStyle>
          <a:p>
            <a:pPr marL="0" lvl="0" indent="0">
              <a:buNone/>
            </a:pPr>
            <a:r>
              <a:rPr lang="sv-SE" b="1" dirty="0"/>
              <a:t>Vad är biogas?</a:t>
            </a:r>
          </a:p>
          <a:p>
            <a:pPr marL="0" lvl="0" indent="0">
              <a:buNone/>
            </a:pPr>
            <a:endParaRPr lang="sv-SE" dirty="0"/>
          </a:p>
          <a:p>
            <a:pPr marL="0" indent="0">
              <a:buNone/>
            </a:pPr>
            <a:r>
              <a:rPr lang="sv-SE" dirty="0"/>
              <a:t>1. Ett bränsle som framställs av biologiskt </a:t>
            </a:r>
          </a:p>
          <a:p>
            <a:pPr marL="0" indent="0">
              <a:buNone/>
            </a:pPr>
            <a:r>
              <a:rPr lang="sv-SE" dirty="0"/>
              <a:t>       avfall, t ex mat</a:t>
            </a:r>
            <a:r>
              <a:rPr lang="sv-SE" b="1" dirty="0"/>
              <a:t>	</a:t>
            </a:r>
            <a:endParaRPr lang="sv-SE" dirty="0"/>
          </a:p>
          <a:p>
            <a:pPr marL="0" indent="0">
              <a:buNone/>
            </a:pPr>
            <a:r>
              <a:rPr lang="sv-SE" dirty="0"/>
              <a:t>X. En gas som används för att driva</a:t>
            </a:r>
          </a:p>
          <a:p>
            <a:pPr marL="0" indent="0">
              <a:buNone/>
            </a:pPr>
            <a:r>
              <a:rPr lang="sv-SE" dirty="0"/>
              <a:t>     filmprojektorn på bion</a:t>
            </a:r>
          </a:p>
          <a:p>
            <a:pPr marL="0" indent="0">
              <a:buNone/>
            </a:pPr>
            <a:r>
              <a:rPr lang="sv-SE" dirty="0"/>
              <a:t>2. En gas som bildas av </a:t>
            </a:r>
          </a:p>
          <a:p>
            <a:pPr marL="0" indent="0">
              <a:buNone/>
            </a:pPr>
            <a:r>
              <a:rPr lang="sv-SE" dirty="0"/>
              <a:t>    popcornmaskinerna på bion</a:t>
            </a:r>
          </a:p>
        </p:txBody>
      </p:sp>
      <p:sp>
        <p:nvSpPr>
          <p:cNvPr id="13" name="Rubrik 1">
            <a:extLst>
              <a:ext uri="{FF2B5EF4-FFF2-40B4-BE49-F238E27FC236}">
                <a16:creationId xmlns:a16="http://schemas.microsoft.com/office/drawing/2014/main" id="{4D1DC12D-D6C1-854F-99DA-77026CFA1A31}"/>
              </a:ext>
            </a:extLst>
          </p:cNvPr>
          <p:cNvSpPr>
            <a:spLocks noGrp="1"/>
          </p:cNvSpPr>
          <p:nvPr>
            <p:ph type="title"/>
          </p:nvPr>
        </p:nvSpPr>
        <p:spPr>
          <a:xfrm>
            <a:off x="6431515" y="1562765"/>
            <a:ext cx="2880123" cy="1302052"/>
          </a:xfrm>
        </p:spPr>
        <p:txBody>
          <a:bodyPr/>
          <a:lstStyle/>
          <a:p>
            <a:r>
              <a:rPr lang="sv-SE" b="1" dirty="0">
                <a:solidFill>
                  <a:schemeClr val="tx1"/>
                </a:solidFill>
                <a:latin typeface="Arial" panose="020B0604020202020204" pitchFamily="34" charset="0"/>
                <a:cs typeface="Arial" panose="020B0604020202020204" pitchFamily="34" charset="0"/>
              </a:rPr>
              <a:t>Fråga 4</a:t>
            </a:r>
            <a:br>
              <a:rPr lang="sv-SE" b="1" dirty="0">
                <a:solidFill>
                  <a:schemeClr val="tx1"/>
                </a:solidFill>
                <a:latin typeface="Arial" panose="020B0604020202020204" pitchFamily="34" charset="0"/>
                <a:cs typeface="Arial" panose="020B0604020202020204" pitchFamily="34" charset="0"/>
              </a:rPr>
            </a:br>
            <a:endParaRPr lang="sv-SE" b="1" dirty="0">
              <a:solidFill>
                <a:schemeClr val="tx1"/>
              </a:solidFill>
              <a:latin typeface="Arial" panose="020B0604020202020204" pitchFamily="34" charset="0"/>
              <a:cs typeface="Arial" panose="020B0604020202020204" pitchFamily="34" charset="0"/>
            </a:endParaRPr>
          </a:p>
        </p:txBody>
      </p:sp>
      <p:pic>
        <p:nvPicPr>
          <p:cNvPr id="15" name="Picture 5">
            <a:extLst>
              <a:ext uri="{FF2B5EF4-FFF2-40B4-BE49-F238E27FC236}">
                <a16:creationId xmlns:a16="http://schemas.microsoft.com/office/drawing/2014/main" id="{3138341F-B408-6847-A1B5-2733EE075BC2}"/>
              </a:ext>
            </a:extLst>
          </p:cNvPr>
          <p:cNvPicPr>
            <a:picLocks noChangeAspect="1"/>
          </p:cNvPicPr>
          <p:nvPr/>
        </p:nvPicPr>
        <p:blipFill>
          <a:blip r:embed="rId5"/>
          <a:stretch>
            <a:fillRect/>
          </a:stretch>
        </p:blipFill>
        <p:spPr>
          <a:xfrm rot="10800000" flipV="1">
            <a:off x="6416340" y="2025858"/>
            <a:ext cx="1766486" cy="106763"/>
          </a:xfrm>
          <a:prstGeom prst="rect">
            <a:avLst/>
          </a:prstGeom>
        </p:spPr>
      </p:pic>
      <p:pic>
        <p:nvPicPr>
          <p:cNvPr id="6" name="Content Placeholder 5" descr="A bucket of popcorn&#10;&#10;AI-generated content may be incorrect.">
            <a:extLst>
              <a:ext uri="{FF2B5EF4-FFF2-40B4-BE49-F238E27FC236}">
                <a16:creationId xmlns:a16="http://schemas.microsoft.com/office/drawing/2014/main" id="{9F7DA5DC-584A-386C-39BC-0AB45E10484A}"/>
              </a:ext>
            </a:extLst>
          </p:cNvPr>
          <p:cNvPicPr>
            <a:picLocks noGrp="1" noChangeAspect="1"/>
          </p:cNvPicPr>
          <p:nvPr>
            <p:ph sz="half" idx="2"/>
          </p:nvPr>
        </p:nvPicPr>
        <p:blipFill>
          <a:blip r:embed="rId6" cstate="screen">
            <a:extLst>
              <a:ext uri="{28A0092B-C50C-407E-A947-70E740481C1C}">
                <a14:useLocalDpi xmlns:a14="http://schemas.microsoft.com/office/drawing/2010/main"/>
              </a:ext>
            </a:extLst>
          </a:blip>
          <a:srcRect/>
          <a:stretch>
            <a:fillRect/>
          </a:stretch>
        </p:blipFill>
        <p:spPr>
          <a:xfrm>
            <a:off x="1735945" y="811835"/>
            <a:ext cx="3551583" cy="4820339"/>
          </a:xfrm>
        </p:spPr>
      </p:pic>
    </p:spTree>
    <p:extLst>
      <p:ext uri="{BB962C8B-B14F-4D97-AF65-F5344CB8AC3E}">
        <p14:creationId xmlns:p14="http://schemas.microsoft.com/office/powerpoint/2010/main" val="36104803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Platshållare för text 4">
            <a:extLst>
              <a:ext uri="{FF2B5EF4-FFF2-40B4-BE49-F238E27FC236}">
                <a16:creationId xmlns:a16="http://schemas.microsoft.com/office/drawing/2014/main" id="{A2ECD496-81F0-4B3D-A423-D078154290F6}"/>
              </a:ext>
            </a:extLst>
          </p:cNvPr>
          <p:cNvSpPr>
            <a:spLocks noGrp="1"/>
          </p:cNvSpPr>
          <p:nvPr>
            <p:ph type="body" sz="quarter" idx="13"/>
          </p:nvPr>
        </p:nvSpPr>
        <p:spPr/>
        <p:txBody>
          <a:bodyPr/>
          <a:lstStyle/>
          <a:p>
            <a:endParaRPr lang="sv-SE" dirty="0"/>
          </a:p>
        </p:txBody>
      </p:sp>
      <p:pic>
        <p:nvPicPr>
          <p:cNvPr id="12" name="Picture 8">
            <a:extLst>
              <a:ext uri="{FF2B5EF4-FFF2-40B4-BE49-F238E27FC236}">
                <a16:creationId xmlns:a16="http://schemas.microsoft.com/office/drawing/2014/main" id="{3613931E-5471-D94F-A191-671055848ECD}"/>
              </a:ext>
            </a:extLst>
          </p:cNvPr>
          <p:cNvPicPr>
            <a:picLocks noChangeAspect="1"/>
          </p:cNvPicPr>
          <p:nvPr/>
        </p:nvPicPr>
        <p:blipFill>
          <a:blip r:embed="rId2"/>
          <a:stretch>
            <a:fillRect/>
          </a:stretch>
        </p:blipFill>
        <p:spPr>
          <a:xfrm>
            <a:off x="-139944" y="6080306"/>
            <a:ext cx="12331944" cy="931896"/>
          </a:xfrm>
          <a:prstGeom prst="rect">
            <a:avLst/>
          </a:prstGeom>
        </p:spPr>
      </p:pic>
      <p:pic>
        <p:nvPicPr>
          <p:cNvPr id="13" name="Picture 9" descr="A picture containing food&#10;&#10;Description automatically generated">
            <a:extLst>
              <a:ext uri="{FF2B5EF4-FFF2-40B4-BE49-F238E27FC236}">
                <a16:creationId xmlns:a16="http://schemas.microsoft.com/office/drawing/2014/main" id="{E71554ED-3B12-0E49-B004-8BCF643E716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5489580"/>
            <a:ext cx="2085738" cy="1368420"/>
          </a:xfrm>
          <a:prstGeom prst="rect">
            <a:avLst/>
          </a:prstGeom>
        </p:spPr>
      </p:pic>
      <p:sp>
        <p:nvSpPr>
          <p:cNvPr id="14" name="Platshållare för innehåll 2">
            <a:extLst>
              <a:ext uri="{FF2B5EF4-FFF2-40B4-BE49-F238E27FC236}">
                <a16:creationId xmlns:a16="http://schemas.microsoft.com/office/drawing/2014/main" id="{EA4534EC-CFE3-2749-A8A1-5E04DBE95BAC}"/>
              </a:ext>
            </a:extLst>
          </p:cNvPr>
          <p:cNvSpPr txBox="1">
            <a:spLocks/>
          </p:cNvSpPr>
          <p:nvPr/>
        </p:nvSpPr>
        <p:spPr>
          <a:xfrm>
            <a:off x="6458092" y="2368918"/>
            <a:ext cx="7159679" cy="2322283"/>
          </a:xfrm>
          <a:prstGeom prst="rect">
            <a:avLst/>
          </a:prstGeom>
        </p:spPr>
        <p:txBody>
          <a:bodyPr vert="horz" lIns="0" tIns="0" rIns="0" bIns="0" rtlCol="0">
            <a:noAutofit/>
          </a:bodyPr>
          <a:lstStyle>
            <a:lvl1pPr marL="216000" indent="-21600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1pPr>
            <a:lvl2pPr marL="432000" indent="-216000" algn="l" defTabSz="914400" rtl="0" eaLnBrk="1" latinLnBrk="0" hangingPunct="1">
              <a:lnSpc>
                <a:spcPct val="100000"/>
              </a:lnSpc>
              <a:spcBef>
                <a:spcPts val="0"/>
              </a:spcBef>
              <a:spcAft>
                <a:spcPts val="900"/>
              </a:spcAft>
              <a:buFont typeface="Arial" panose="020B0604020202020204" pitchFamily="34" charset="0"/>
              <a:buChar char="•"/>
              <a:defRPr sz="1800" kern="1200" spc="-50" baseline="0">
                <a:solidFill>
                  <a:schemeClr val="tx1"/>
                </a:solidFill>
                <a:latin typeface="+mj-lt"/>
                <a:ea typeface="+mn-ea"/>
                <a:cs typeface="+mn-cs"/>
              </a:defRPr>
            </a:lvl2pPr>
            <a:lvl3pPr marL="648000" indent="-21600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3pPr>
            <a:lvl4pPr marL="0" indent="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4pPr>
            <a:lvl5pPr marL="0" indent="0" algn="l" defTabSz="914400" rtl="0" eaLnBrk="1" latinLnBrk="0" hangingPunct="1">
              <a:lnSpc>
                <a:spcPct val="83000"/>
              </a:lnSpc>
              <a:spcBef>
                <a:spcPts val="0"/>
              </a:spcBef>
              <a:spcAft>
                <a:spcPts val="600"/>
              </a:spcAft>
              <a:buFont typeface="Arial" panose="020B0604020202020204" pitchFamily="34" charset="0"/>
              <a:buChar char="​"/>
              <a:defRPr sz="6000" kern="1200" spc="-200" baseline="0">
                <a:solidFill>
                  <a:schemeClr val="tx1"/>
                </a:solidFill>
                <a:latin typeface="+mj-lt"/>
                <a:ea typeface="+mn-ea"/>
                <a:cs typeface="+mn-cs"/>
              </a:defRPr>
            </a:lvl5pPr>
            <a:lvl6pPr marL="0" indent="0" algn="l" defTabSz="914400" rtl="0" eaLnBrk="1" latinLnBrk="0" hangingPunct="1">
              <a:lnSpc>
                <a:spcPct val="83000"/>
              </a:lnSpc>
              <a:spcBef>
                <a:spcPts val="0"/>
              </a:spcBef>
              <a:spcAft>
                <a:spcPts val="600"/>
              </a:spcAft>
              <a:buFont typeface="Arial" panose="020B0604020202020204" pitchFamily="34" charset="0"/>
              <a:buChar char="​"/>
              <a:defRPr sz="3600" kern="1200" spc="-90" baseline="0">
                <a:solidFill>
                  <a:schemeClr val="tx1"/>
                </a:solidFill>
                <a:latin typeface="+mj-lt"/>
                <a:ea typeface="+mn-ea"/>
                <a:cs typeface="+mn-cs"/>
              </a:defRPr>
            </a:lvl6pPr>
            <a:lvl7pPr marL="0" indent="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7pPr>
            <a:lvl8pPr marL="266700" indent="-266700" algn="l" defTabSz="914400" rtl="0" eaLnBrk="1" latinLnBrk="0" hangingPunct="1">
              <a:lnSpc>
                <a:spcPct val="100000"/>
              </a:lnSpc>
              <a:spcBef>
                <a:spcPts val="0"/>
              </a:spcBef>
              <a:spcAft>
                <a:spcPts val="900"/>
              </a:spcAft>
              <a:buFont typeface="+mj-lt"/>
              <a:buAutoNum type="arabicPeriod"/>
              <a:defRPr sz="1600" kern="1200">
                <a:solidFill>
                  <a:schemeClr val="tx1"/>
                </a:solidFill>
                <a:latin typeface="+mj-lt"/>
                <a:ea typeface="+mn-ea"/>
                <a:cs typeface="+mn-cs"/>
              </a:defRPr>
            </a:lvl8pPr>
            <a:lvl9pPr marL="266700" indent="-266700" algn="l" defTabSz="914400" rtl="0" eaLnBrk="1" latinLnBrk="0" hangingPunct="1">
              <a:lnSpc>
                <a:spcPct val="100000"/>
              </a:lnSpc>
              <a:spcBef>
                <a:spcPts val="0"/>
              </a:spcBef>
              <a:spcAft>
                <a:spcPts val="900"/>
              </a:spcAft>
              <a:buFont typeface="+mj-lt"/>
              <a:buAutoNum type="alphaUcPeriod"/>
              <a:defRPr sz="1600" kern="1200" baseline="0">
                <a:solidFill>
                  <a:schemeClr val="tx1"/>
                </a:solidFill>
                <a:latin typeface="+mj-lt"/>
                <a:ea typeface="+mn-ea"/>
                <a:cs typeface="+mn-cs"/>
              </a:defRPr>
            </a:lvl9pPr>
          </a:lstStyle>
          <a:p>
            <a:pPr marL="0" lvl="0" indent="0">
              <a:buNone/>
            </a:pPr>
            <a:r>
              <a:rPr lang="sv-SE" b="1" dirty="0"/>
              <a:t>Miljö- och klimatmässigt är det bäst att:</a:t>
            </a:r>
          </a:p>
          <a:p>
            <a:pPr marL="0" lvl="0" indent="0">
              <a:buNone/>
            </a:pPr>
            <a:endParaRPr lang="sv-SE" dirty="0"/>
          </a:p>
          <a:p>
            <a:pPr marL="0" indent="0">
              <a:buNone/>
            </a:pPr>
            <a:r>
              <a:rPr lang="sv-SE" dirty="0"/>
              <a:t>1. Äta så mycket kött som möjligt	</a:t>
            </a:r>
          </a:p>
          <a:p>
            <a:pPr marL="0" indent="0">
              <a:buNone/>
            </a:pPr>
            <a:r>
              <a:rPr lang="sv-SE" dirty="0"/>
              <a:t>X. Äta närodlad mat i säsong</a:t>
            </a:r>
          </a:p>
          <a:p>
            <a:pPr marL="0" indent="0">
              <a:buNone/>
            </a:pPr>
            <a:r>
              <a:rPr lang="sv-SE" dirty="0"/>
              <a:t>2. Äta importerad mat</a:t>
            </a:r>
          </a:p>
        </p:txBody>
      </p:sp>
      <p:sp>
        <p:nvSpPr>
          <p:cNvPr id="15" name="Rubrik 1">
            <a:extLst>
              <a:ext uri="{FF2B5EF4-FFF2-40B4-BE49-F238E27FC236}">
                <a16:creationId xmlns:a16="http://schemas.microsoft.com/office/drawing/2014/main" id="{0A0443A4-B091-2D4F-9997-F41301372CE4}"/>
              </a:ext>
            </a:extLst>
          </p:cNvPr>
          <p:cNvSpPr>
            <a:spLocks noGrp="1"/>
          </p:cNvSpPr>
          <p:nvPr>
            <p:ph type="title"/>
          </p:nvPr>
        </p:nvSpPr>
        <p:spPr>
          <a:xfrm>
            <a:off x="6431515" y="1562765"/>
            <a:ext cx="2880123" cy="1302052"/>
          </a:xfrm>
        </p:spPr>
        <p:txBody>
          <a:bodyPr/>
          <a:lstStyle/>
          <a:p>
            <a:r>
              <a:rPr lang="sv-SE" b="1" dirty="0">
                <a:solidFill>
                  <a:schemeClr val="tx1"/>
                </a:solidFill>
                <a:latin typeface="Arial" panose="020B0604020202020204" pitchFamily="34" charset="0"/>
                <a:cs typeface="Arial" panose="020B0604020202020204" pitchFamily="34" charset="0"/>
              </a:rPr>
              <a:t>Fråga 5</a:t>
            </a:r>
            <a:br>
              <a:rPr lang="sv-SE" b="1" dirty="0">
                <a:solidFill>
                  <a:schemeClr val="tx1"/>
                </a:solidFill>
                <a:latin typeface="Arial" panose="020B0604020202020204" pitchFamily="34" charset="0"/>
                <a:cs typeface="Arial" panose="020B0604020202020204" pitchFamily="34" charset="0"/>
              </a:rPr>
            </a:br>
            <a:endParaRPr lang="sv-SE" b="1" dirty="0">
              <a:solidFill>
                <a:schemeClr val="tx1"/>
              </a:solidFill>
              <a:latin typeface="Arial" panose="020B0604020202020204" pitchFamily="34" charset="0"/>
              <a:cs typeface="Arial" panose="020B0604020202020204" pitchFamily="34" charset="0"/>
            </a:endParaRPr>
          </a:p>
        </p:txBody>
      </p:sp>
      <p:pic>
        <p:nvPicPr>
          <p:cNvPr id="16" name="Picture 5">
            <a:extLst>
              <a:ext uri="{FF2B5EF4-FFF2-40B4-BE49-F238E27FC236}">
                <a16:creationId xmlns:a16="http://schemas.microsoft.com/office/drawing/2014/main" id="{A314572B-15CE-2A49-A2F2-A0C254A891B4}"/>
              </a:ext>
            </a:extLst>
          </p:cNvPr>
          <p:cNvPicPr>
            <a:picLocks noChangeAspect="1"/>
          </p:cNvPicPr>
          <p:nvPr/>
        </p:nvPicPr>
        <p:blipFill>
          <a:blip r:embed="rId4"/>
          <a:stretch>
            <a:fillRect/>
          </a:stretch>
        </p:blipFill>
        <p:spPr>
          <a:xfrm rot="10800000" flipV="1">
            <a:off x="6416340" y="2025858"/>
            <a:ext cx="1766486" cy="106763"/>
          </a:xfrm>
          <a:prstGeom prst="rect">
            <a:avLst/>
          </a:prstGeom>
        </p:spPr>
      </p:pic>
      <p:pic>
        <p:nvPicPr>
          <p:cNvPr id="2" name="Picture 1">
            <a:extLst>
              <a:ext uri="{FF2B5EF4-FFF2-40B4-BE49-F238E27FC236}">
                <a16:creationId xmlns:a16="http://schemas.microsoft.com/office/drawing/2014/main" id="{C5B4B085-CFF4-4199-A210-A9D6EAEB553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43579" y="1610358"/>
            <a:ext cx="5682449" cy="3184669"/>
          </a:xfrm>
          <a:prstGeom prst="rect">
            <a:avLst/>
          </a:prstGeom>
        </p:spPr>
      </p:pic>
    </p:spTree>
    <p:extLst>
      <p:ext uri="{BB962C8B-B14F-4D97-AF65-F5344CB8AC3E}">
        <p14:creationId xmlns:p14="http://schemas.microsoft.com/office/powerpoint/2010/main" val="22386284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Platshållare för text 4">
            <a:extLst>
              <a:ext uri="{FF2B5EF4-FFF2-40B4-BE49-F238E27FC236}">
                <a16:creationId xmlns:a16="http://schemas.microsoft.com/office/drawing/2014/main" id="{CF25F4F0-58C1-41F8-822F-D8B054627538}"/>
              </a:ext>
            </a:extLst>
          </p:cNvPr>
          <p:cNvSpPr>
            <a:spLocks noGrp="1"/>
          </p:cNvSpPr>
          <p:nvPr>
            <p:ph type="body" sz="quarter" idx="13"/>
          </p:nvPr>
        </p:nvSpPr>
        <p:spPr/>
        <p:txBody>
          <a:bodyPr/>
          <a:lstStyle/>
          <a:p>
            <a:endParaRPr lang="sv-SE"/>
          </a:p>
        </p:txBody>
      </p:sp>
      <p:sp>
        <p:nvSpPr>
          <p:cNvPr id="12" name="Platshållare för innehåll 2">
            <a:extLst>
              <a:ext uri="{FF2B5EF4-FFF2-40B4-BE49-F238E27FC236}">
                <a16:creationId xmlns:a16="http://schemas.microsoft.com/office/drawing/2014/main" id="{4785D7ED-8E24-D24F-8D78-C1F5D3B59C65}"/>
              </a:ext>
            </a:extLst>
          </p:cNvPr>
          <p:cNvSpPr txBox="1">
            <a:spLocks/>
          </p:cNvSpPr>
          <p:nvPr/>
        </p:nvSpPr>
        <p:spPr>
          <a:xfrm>
            <a:off x="6458092" y="2368918"/>
            <a:ext cx="7159679" cy="2322283"/>
          </a:xfrm>
          <a:prstGeom prst="rect">
            <a:avLst/>
          </a:prstGeom>
        </p:spPr>
        <p:txBody>
          <a:bodyPr vert="horz" lIns="0" tIns="0" rIns="0" bIns="0" rtlCol="0">
            <a:noAutofit/>
          </a:bodyPr>
          <a:lstStyle>
            <a:lvl1pPr marL="216000" indent="-21600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1pPr>
            <a:lvl2pPr marL="432000" indent="-216000" algn="l" defTabSz="914400" rtl="0" eaLnBrk="1" latinLnBrk="0" hangingPunct="1">
              <a:lnSpc>
                <a:spcPct val="100000"/>
              </a:lnSpc>
              <a:spcBef>
                <a:spcPts val="0"/>
              </a:spcBef>
              <a:spcAft>
                <a:spcPts val="900"/>
              </a:spcAft>
              <a:buFont typeface="Arial" panose="020B0604020202020204" pitchFamily="34" charset="0"/>
              <a:buChar char="•"/>
              <a:defRPr sz="1800" kern="1200" spc="-50" baseline="0">
                <a:solidFill>
                  <a:schemeClr val="tx1"/>
                </a:solidFill>
                <a:latin typeface="+mj-lt"/>
                <a:ea typeface="+mn-ea"/>
                <a:cs typeface="+mn-cs"/>
              </a:defRPr>
            </a:lvl2pPr>
            <a:lvl3pPr marL="648000" indent="-21600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3pPr>
            <a:lvl4pPr marL="0" indent="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4pPr>
            <a:lvl5pPr marL="0" indent="0" algn="l" defTabSz="914400" rtl="0" eaLnBrk="1" latinLnBrk="0" hangingPunct="1">
              <a:lnSpc>
                <a:spcPct val="83000"/>
              </a:lnSpc>
              <a:spcBef>
                <a:spcPts val="0"/>
              </a:spcBef>
              <a:spcAft>
                <a:spcPts val="600"/>
              </a:spcAft>
              <a:buFont typeface="Arial" panose="020B0604020202020204" pitchFamily="34" charset="0"/>
              <a:buChar char="​"/>
              <a:defRPr sz="6000" kern="1200" spc="-200" baseline="0">
                <a:solidFill>
                  <a:schemeClr val="tx1"/>
                </a:solidFill>
                <a:latin typeface="+mj-lt"/>
                <a:ea typeface="+mn-ea"/>
                <a:cs typeface="+mn-cs"/>
              </a:defRPr>
            </a:lvl5pPr>
            <a:lvl6pPr marL="0" indent="0" algn="l" defTabSz="914400" rtl="0" eaLnBrk="1" latinLnBrk="0" hangingPunct="1">
              <a:lnSpc>
                <a:spcPct val="83000"/>
              </a:lnSpc>
              <a:spcBef>
                <a:spcPts val="0"/>
              </a:spcBef>
              <a:spcAft>
                <a:spcPts val="600"/>
              </a:spcAft>
              <a:buFont typeface="Arial" panose="020B0604020202020204" pitchFamily="34" charset="0"/>
              <a:buChar char="​"/>
              <a:defRPr sz="3600" kern="1200" spc="-90" baseline="0">
                <a:solidFill>
                  <a:schemeClr val="tx1"/>
                </a:solidFill>
                <a:latin typeface="+mj-lt"/>
                <a:ea typeface="+mn-ea"/>
                <a:cs typeface="+mn-cs"/>
              </a:defRPr>
            </a:lvl6pPr>
            <a:lvl7pPr marL="0" indent="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7pPr>
            <a:lvl8pPr marL="266700" indent="-266700" algn="l" defTabSz="914400" rtl="0" eaLnBrk="1" latinLnBrk="0" hangingPunct="1">
              <a:lnSpc>
                <a:spcPct val="100000"/>
              </a:lnSpc>
              <a:spcBef>
                <a:spcPts val="0"/>
              </a:spcBef>
              <a:spcAft>
                <a:spcPts val="900"/>
              </a:spcAft>
              <a:buFont typeface="+mj-lt"/>
              <a:buAutoNum type="arabicPeriod"/>
              <a:defRPr sz="1600" kern="1200">
                <a:solidFill>
                  <a:schemeClr val="tx1"/>
                </a:solidFill>
                <a:latin typeface="+mj-lt"/>
                <a:ea typeface="+mn-ea"/>
                <a:cs typeface="+mn-cs"/>
              </a:defRPr>
            </a:lvl8pPr>
            <a:lvl9pPr marL="266700" indent="-266700" algn="l" defTabSz="914400" rtl="0" eaLnBrk="1" latinLnBrk="0" hangingPunct="1">
              <a:lnSpc>
                <a:spcPct val="100000"/>
              </a:lnSpc>
              <a:spcBef>
                <a:spcPts val="0"/>
              </a:spcBef>
              <a:spcAft>
                <a:spcPts val="900"/>
              </a:spcAft>
              <a:buFont typeface="+mj-lt"/>
              <a:buAutoNum type="alphaUcPeriod"/>
              <a:defRPr sz="1600" kern="1200" baseline="0">
                <a:solidFill>
                  <a:schemeClr val="tx1"/>
                </a:solidFill>
                <a:latin typeface="+mj-lt"/>
                <a:ea typeface="+mn-ea"/>
                <a:cs typeface="+mn-cs"/>
              </a:defRPr>
            </a:lvl9pPr>
          </a:lstStyle>
          <a:p>
            <a:pPr marL="0" lvl="0" indent="0">
              <a:buNone/>
            </a:pPr>
            <a:r>
              <a:rPr lang="sv-SE" b="1" dirty="0"/>
              <a:t>Hur stor del av människans klimatpåverkan</a:t>
            </a:r>
          </a:p>
          <a:p>
            <a:pPr marL="0" lvl="0" indent="0">
              <a:buNone/>
            </a:pPr>
            <a:r>
              <a:rPr lang="sv-SE" b="1" dirty="0"/>
              <a:t> kommer från maten vi äter?</a:t>
            </a:r>
          </a:p>
          <a:p>
            <a:pPr marL="0" lvl="0" indent="0">
              <a:buNone/>
            </a:pPr>
            <a:endParaRPr lang="sv-SE" dirty="0"/>
          </a:p>
          <a:p>
            <a:pPr marL="0" indent="0">
              <a:buNone/>
            </a:pPr>
            <a:r>
              <a:rPr lang="sv-SE" dirty="0"/>
              <a:t>1. Ca 5 %</a:t>
            </a:r>
          </a:p>
          <a:p>
            <a:pPr marL="0" indent="0">
              <a:buNone/>
            </a:pPr>
            <a:r>
              <a:rPr lang="sv-SE" dirty="0"/>
              <a:t>X. Ca 25 %</a:t>
            </a:r>
          </a:p>
          <a:p>
            <a:pPr marL="0" indent="0">
              <a:buNone/>
            </a:pPr>
            <a:r>
              <a:rPr lang="sv-SE" dirty="0"/>
              <a:t>2. Ca 50 %</a:t>
            </a:r>
          </a:p>
        </p:txBody>
      </p:sp>
      <p:sp>
        <p:nvSpPr>
          <p:cNvPr id="13" name="Rubrik 1">
            <a:extLst>
              <a:ext uri="{FF2B5EF4-FFF2-40B4-BE49-F238E27FC236}">
                <a16:creationId xmlns:a16="http://schemas.microsoft.com/office/drawing/2014/main" id="{517675D9-FEFD-5E4E-BE9E-06390C6ED62A}"/>
              </a:ext>
            </a:extLst>
          </p:cNvPr>
          <p:cNvSpPr>
            <a:spLocks noGrp="1"/>
          </p:cNvSpPr>
          <p:nvPr>
            <p:ph type="title"/>
          </p:nvPr>
        </p:nvSpPr>
        <p:spPr>
          <a:xfrm>
            <a:off x="6431515" y="1562765"/>
            <a:ext cx="2880123" cy="1302052"/>
          </a:xfrm>
        </p:spPr>
        <p:txBody>
          <a:bodyPr/>
          <a:lstStyle/>
          <a:p>
            <a:r>
              <a:rPr lang="sv-SE" b="1" dirty="0">
                <a:solidFill>
                  <a:schemeClr val="tx1"/>
                </a:solidFill>
                <a:latin typeface="Arial" panose="020B0604020202020204" pitchFamily="34" charset="0"/>
                <a:cs typeface="Arial" panose="020B0604020202020204" pitchFamily="34" charset="0"/>
              </a:rPr>
              <a:t>Fråga 6</a:t>
            </a:r>
            <a:br>
              <a:rPr lang="sv-SE" b="1" dirty="0">
                <a:solidFill>
                  <a:schemeClr val="tx1"/>
                </a:solidFill>
                <a:latin typeface="Arial" panose="020B0604020202020204" pitchFamily="34" charset="0"/>
                <a:cs typeface="Arial" panose="020B0604020202020204" pitchFamily="34" charset="0"/>
              </a:rPr>
            </a:br>
            <a:endParaRPr lang="sv-SE" b="1" dirty="0">
              <a:solidFill>
                <a:schemeClr val="tx1"/>
              </a:solidFill>
              <a:latin typeface="Arial" panose="020B0604020202020204" pitchFamily="34" charset="0"/>
              <a:cs typeface="Arial" panose="020B0604020202020204" pitchFamily="34" charset="0"/>
            </a:endParaRPr>
          </a:p>
        </p:txBody>
      </p:sp>
      <p:pic>
        <p:nvPicPr>
          <p:cNvPr id="14" name="Picture 5">
            <a:extLst>
              <a:ext uri="{FF2B5EF4-FFF2-40B4-BE49-F238E27FC236}">
                <a16:creationId xmlns:a16="http://schemas.microsoft.com/office/drawing/2014/main" id="{93A5D925-3F5F-5C49-8A4E-98244505F23B}"/>
              </a:ext>
            </a:extLst>
          </p:cNvPr>
          <p:cNvPicPr>
            <a:picLocks noChangeAspect="1"/>
          </p:cNvPicPr>
          <p:nvPr/>
        </p:nvPicPr>
        <p:blipFill>
          <a:blip r:embed="rId3"/>
          <a:stretch>
            <a:fillRect/>
          </a:stretch>
        </p:blipFill>
        <p:spPr>
          <a:xfrm rot="10800000" flipV="1">
            <a:off x="6416340" y="2025858"/>
            <a:ext cx="1766486" cy="106763"/>
          </a:xfrm>
          <a:prstGeom prst="rect">
            <a:avLst/>
          </a:prstGeom>
        </p:spPr>
      </p:pic>
      <p:pic>
        <p:nvPicPr>
          <p:cNvPr id="15" name="Picture 8">
            <a:extLst>
              <a:ext uri="{FF2B5EF4-FFF2-40B4-BE49-F238E27FC236}">
                <a16:creationId xmlns:a16="http://schemas.microsoft.com/office/drawing/2014/main" id="{EBB212DB-407F-6241-95E8-66072413F652}"/>
              </a:ext>
            </a:extLst>
          </p:cNvPr>
          <p:cNvPicPr>
            <a:picLocks noChangeAspect="1"/>
          </p:cNvPicPr>
          <p:nvPr/>
        </p:nvPicPr>
        <p:blipFill>
          <a:blip r:embed="rId4"/>
          <a:stretch>
            <a:fillRect/>
          </a:stretch>
        </p:blipFill>
        <p:spPr>
          <a:xfrm>
            <a:off x="-139944" y="6080306"/>
            <a:ext cx="12331944" cy="931896"/>
          </a:xfrm>
          <a:prstGeom prst="rect">
            <a:avLst/>
          </a:prstGeom>
        </p:spPr>
      </p:pic>
      <p:pic>
        <p:nvPicPr>
          <p:cNvPr id="16" name="Picture 9" descr="A picture containing food&#10;&#10;Description automatically generated">
            <a:extLst>
              <a:ext uri="{FF2B5EF4-FFF2-40B4-BE49-F238E27FC236}">
                <a16:creationId xmlns:a16="http://schemas.microsoft.com/office/drawing/2014/main" id="{37141FC4-A5ED-7A45-93F6-DA316FA466A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5489580"/>
            <a:ext cx="2085738" cy="1368420"/>
          </a:xfrm>
          <a:prstGeom prst="rect">
            <a:avLst/>
          </a:prstGeom>
        </p:spPr>
      </p:pic>
      <p:pic>
        <p:nvPicPr>
          <p:cNvPr id="3" name="Picture 2" descr="A view of the earth from space&#10;&#10;AI-generated content may be incorrect.">
            <a:extLst>
              <a:ext uri="{FF2B5EF4-FFF2-40B4-BE49-F238E27FC236}">
                <a16:creationId xmlns:a16="http://schemas.microsoft.com/office/drawing/2014/main" id="{F8D0F912-D67B-6CE7-E1A8-D1C0D3B4CBE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578550" y="1340104"/>
            <a:ext cx="3527502" cy="3527502"/>
          </a:xfrm>
          <a:prstGeom prst="rect">
            <a:avLst/>
          </a:prstGeom>
        </p:spPr>
      </p:pic>
    </p:spTree>
    <p:extLst>
      <p:ext uri="{BB962C8B-B14F-4D97-AF65-F5344CB8AC3E}">
        <p14:creationId xmlns:p14="http://schemas.microsoft.com/office/powerpoint/2010/main" val="9537628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Platshållare för text 4">
            <a:extLst>
              <a:ext uri="{FF2B5EF4-FFF2-40B4-BE49-F238E27FC236}">
                <a16:creationId xmlns:a16="http://schemas.microsoft.com/office/drawing/2014/main" id="{4535E970-41CD-48EC-8AE1-FB11BF0FA52C}"/>
              </a:ext>
            </a:extLst>
          </p:cNvPr>
          <p:cNvSpPr>
            <a:spLocks noGrp="1"/>
          </p:cNvSpPr>
          <p:nvPr>
            <p:ph type="body" sz="quarter" idx="13"/>
          </p:nvPr>
        </p:nvSpPr>
        <p:spPr/>
        <p:txBody>
          <a:bodyPr/>
          <a:lstStyle/>
          <a:p>
            <a:endParaRPr lang="sv-SE"/>
          </a:p>
        </p:txBody>
      </p:sp>
      <p:pic>
        <p:nvPicPr>
          <p:cNvPr id="13" name="Picture 8">
            <a:extLst>
              <a:ext uri="{FF2B5EF4-FFF2-40B4-BE49-F238E27FC236}">
                <a16:creationId xmlns:a16="http://schemas.microsoft.com/office/drawing/2014/main" id="{7AC13ABC-D5ED-7C4D-B056-F0264C74F58C}"/>
              </a:ext>
            </a:extLst>
          </p:cNvPr>
          <p:cNvPicPr>
            <a:picLocks noChangeAspect="1"/>
          </p:cNvPicPr>
          <p:nvPr/>
        </p:nvPicPr>
        <p:blipFill>
          <a:blip r:embed="rId3"/>
          <a:stretch>
            <a:fillRect/>
          </a:stretch>
        </p:blipFill>
        <p:spPr>
          <a:xfrm>
            <a:off x="-139944" y="6080306"/>
            <a:ext cx="12331944" cy="931896"/>
          </a:xfrm>
          <a:prstGeom prst="rect">
            <a:avLst/>
          </a:prstGeom>
        </p:spPr>
      </p:pic>
      <p:pic>
        <p:nvPicPr>
          <p:cNvPr id="14" name="Picture 9" descr="A picture containing food&#10;&#10;Description automatically generated">
            <a:extLst>
              <a:ext uri="{FF2B5EF4-FFF2-40B4-BE49-F238E27FC236}">
                <a16:creationId xmlns:a16="http://schemas.microsoft.com/office/drawing/2014/main" id="{CBB66773-BF89-9443-8622-CE10611699C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5489580"/>
            <a:ext cx="2085738" cy="1368420"/>
          </a:xfrm>
          <a:prstGeom prst="rect">
            <a:avLst/>
          </a:prstGeom>
        </p:spPr>
      </p:pic>
      <p:sp>
        <p:nvSpPr>
          <p:cNvPr id="15" name="Platshållare för innehåll 2">
            <a:extLst>
              <a:ext uri="{FF2B5EF4-FFF2-40B4-BE49-F238E27FC236}">
                <a16:creationId xmlns:a16="http://schemas.microsoft.com/office/drawing/2014/main" id="{BF7318A9-54BF-354B-BA94-027B30B206CC}"/>
              </a:ext>
            </a:extLst>
          </p:cNvPr>
          <p:cNvSpPr txBox="1">
            <a:spLocks/>
          </p:cNvSpPr>
          <p:nvPr/>
        </p:nvSpPr>
        <p:spPr>
          <a:xfrm>
            <a:off x="6458092" y="2368918"/>
            <a:ext cx="7159679" cy="2322283"/>
          </a:xfrm>
          <a:prstGeom prst="rect">
            <a:avLst/>
          </a:prstGeom>
        </p:spPr>
        <p:txBody>
          <a:bodyPr vert="horz" lIns="0" tIns="0" rIns="0" bIns="0" rtlCol="0">
            <a:noAutofit/>
          </a:bodyPr>
          <a:lstStyle>
            <a:lvl1pPr marL="216000" indent="-21600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1pPr>
            <a:lvl2pPr marL="432000" indent="-216000" algn="l" defTabSz="914400" rtl="0" eaLnBrk="1" latinLnBrk="0" hangingPunct="1">
              <a:lnSpc>
                <a:spcPct val="100000"/>
              </a:lnSpc>
              <a:spcBef>
                <a:spcPts val="0"/>
              </a:spcBef>
              <a:spcAft>
                <a:spcPts val="900"/>
              </a:spcAft>
              <a:buFont typeface="Arial" panose="020B0604020202020204" pitchFamily="34" charset="0"/>
              <a:buChar char="•"/>
              <a:defRPr sz="1800" kern="1200" spc="-50" baseline="0">
                <a:solidFill>
                  <a:schemeClr val="tx1"/>
                </a:solidFill>
                <a:latin typeface="+mj-lt"/>
                <a:ea typeface="+mn-ea"/>
                <a:cs typeface="+mn-cs"/>
              </a:defRPr>
            </a:lvl2pPr>
            <a:lvl3pPr marL="648000" indent="-21600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3pPr>
            <a:lvl4pPr marL="0" indent="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4pPr>
            <a:lvl5pPr marL="0" indent="0" algn="l" defTabSz="914400" rtl="0" eaLnBrk="1" latinLnBrk="0" hangingPunct="1">
              <a:lnSpc>
                <a:spcPct val="83000"/>
              </a:lnSpc>
              <a:spcBef>
                <a:spcPts val="0"/>
              </a:spcBef>
              <a:spcAft>
                <a:spcPts val="600"/>
              </a:spcAft>
              <a:buFont typeface="Arial" panose="020B0604020202020204" pitchFamily="34" charset="0"/>
              <a:buChar char="​"/>
              <a:defRPr sz="6000" kern="1200" spc="-200" baseline="0">
                <a:solidFill>
                  <a:schemeClr val="tx1"/>
                </a:solidFill>
                <a:latin typeface="+mj-lt"/>
                <a:ea typeface="+mn-ea"/>
                <a:cs typeface="+mn-cs"/>
              </a:defRPr>
            </a:lvl5pPr>
            <a:lvl6pPr marL="0" indent="0" algn="l" defTabSz="914400" rtl="0" eaLnBrk="1" latinLnBrk="0" hangingPunct="1">
              <a:lnSpc>
                <a:spcPct val="83000"/>
              </a:lnSpc>
              <a:spcBef>
                <a:spcPts val="0"/>
              </a:spcBef>
              <a:spcAft>
                <a:spcPts val="600"/>
              </a:spcAft>
              <a:buFont typeface="Arial" panose="020B0604020202020204" pitchFamily="34" charset="0"/>
              <a:buChar char="​"/>
              <a:defRPr sz="3600" kern="1200" spc="-90" baseline="0">
                <a:solidFill>
                  <a:schemeClr val="tx1"/>
                </a:solidFill>
                <a:latin typeface="+mj-lt"/>
                <a:ea typeface="+mn-ea"/>
                <a:cs typeface="+mn-cs"/>
              </a:defRPr>
            </a:lvl6pPr>
            <a:lvl7pPr marL="0" indent="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7pPr>
            <a:lvl8pPr marL="266700" indent="-266700" algn="l" defTabSz="914400" rtl="0" eaLnBrk="1" latinLnBrk="0" hangingPunct="1">
              <a:lnSpc>
                <a:spcPct val="100000"/>
              </a:lnSpc>
              <a:spcBef>
                <a:spcPts val="0"/>
              </a:spcBef>
              <a:spcAft>
                <a:spcPts val="900"/>
              </a:spcAft>
              <a:buFont typeface="+mj-lt"/>
              <a:buAutoNum type="arabicPeriod"/>
              <a:defRPr sz="1600" kern="1200">
                <a:solidFill>
                  <a:schemeClr val="tx1"/>
                </a:solidFill>
                <a:latin typeface="+mj-lt"/>
                <a:ea typeface="+mn-ea"/>
                <a:cs typeface="+mn-cs"/>
              </a:defRPr>
            </a:lvl8pPr>
            <a:lvl9pPr marL="266700" indent="-266700" algn="l" defTabSz="914400" rtl="0" eaLnBrk="1" latinLnBrk="0" hangingPunct="1">
              <a:lnSpc>
                <a:spcPct val="100000"/>
              </a:lnSpc>
              <a:spcBef>
                <a:spcPts val="0"/>
              </a:spcBef>
              <a:spcAft>
                <a:spcPts val="900"/>
              </a:spcAft>
              <a:buFont typeface="+mj-lt"/>
              <a:buAutoNum type="alphaUcPeriod"/>
              <a:defRPr sz="1600" kern="1200" baseline="0">
                <a:solidFill>
                  <a:schemeClr val="tx1"/>
                </a:solidFill>
                <a:latin typeface="+mj-lt"/>
                <a:ea typeface="+mn-ea"/>
                <a:cs typeface="+mn-cs"/>
              </a:defRPr>
            </a:lvl9pPr>
          </a:lstStyle>
          <a:p>
            <a:pPr marL="0" lvl="0" indent="0">
              <a:buNone/>
            </a:pPr>
            <a:r>
              <a:rPr lang="sv-SE" b="1" dirty="0"/>
              <a:t>Hur kan du minska matsvinn hemma?</a:t>
            </a:r>
          </a:p>
          <a:p>
            <a:pPr marL="0" lvl="0" indent="0">
              <a:buNone/>
            </a:pPr>
            <a:endParaRPr lang="sv-SE" dirty="0"/>
          </a:p>
          <a:p>
            <a:pPr marL="0" indent="0">
              <a:buNone/>
            </a:pPr>
            <a:r>
              <a:rPr lang="sv-SE" dirty="0"/>
              <a:t>1. Genom att köpa storpack av färskvaror</a:t>
            </a:r>
          </a:p>
          <a:p>
            <a:pPr marL="0" indent="0">
              <a:buNone/>
            </a:pPr>
            <a:r>
              <a:rPr lang="sv-SE" dirty="0"/>
              <a:t>X. Genom att bara köpa färskvaror med</a:t>
            </a:r>
          </a:p>
          <a:p>
            <a:pPr marL="0" indent="0">
              <a:buNone/>
            </a:pPr>
            <a:r>
              <a:rPr lang="sv-SE" dirty="0"/>
              <a:t>     kort hållbarhet</a:t>
            </a:r>
          </a:p>
          <a:p>
            <a:pPr marL="0" indent="0">
              <a:buNone/>
            </a:pPr>
            <a:r>
              <a:rPr lang="sv-SE" dirty="0"/>
              <a:t>2. Genom att planera sina matinköp och </a:t>
            </a:r>
          </a:p>
          <a:p>
            <a:pPr marL="0" indent="0">
              <a:buNone/>
            </a:pPr>
            <a:r>
              <a:rPr lang="sv-SE" dirty="0"/>
              <a:t>     äta upp den mat en handlat</a:t>
            </a:r>
          </a:p>
        </p:txBody>
      </p:sp>
      <p:sp>
        <p:nvSpPr>
          <p:cNvPr id="16" name="Rubrik 1">
            <a:extLst>
              <a:ext uri="{FF2B5EF4-FFF2-40B4-BE49-F238E27FC236}">
                <a16:creationId xmlns:a16="http://schemas.microsoft.com/office/drawing/2014/main" id="{97D61C57-B8CD-824A-A226-7C117366DDC2}"/>
              </a:ext>
            </a:extLst>
          </p:cNvPr>
          <p:cNvSpPr>
            <a:spLocks noGrp="1"/>
          </p:cNvSpPr>
          <p:nvPr>
            <p:ph type="title"/>
          </p:nvPr>
        </p:nvSpPr>
        <p:spPr>
          <a:xfrm>
            <a:off x="6431515" y="1562765"/>
            <a:ext cx="2880123" cy="1302052"/>
          </a:xfrm>
        </p:spPr>
        <p:txBody>
          <a:bodyPr/>
          <a:lstStyle/>
          <a:p>
            <a:r>
              <a:rPr lang="sv-SE" b="1" dirty="0">
                <a:solidFill>
                  <a:schemeClr val="tx1"/>
                </a:solidFill>
                <a:latin typeface="Arial" panose="020B0604020202020204" pitchFamily="34" charset="0"/>
                <a:cs typeface="Arial" panose="020B0604020202020204" pitchFamily="34" charset="0"/>
              </a:rPr>
              <a:t>Fråga 7</a:t>
            </a:r>
            <a:br>
              <a:rPr lang="sv-SE" b="1" dirty="0">
                <a:solidFill>
                  <a:schemeClr val="tx1"/>
                </a:solidFill>
                <a:latin typeface="Arial" panose="020B0604020202020204" pitchFamily="34" charset="0"/>
                <a:cs typeface="Arial" panose="020B0604020202020204" pitchFamily="34" charset="0"/>
              </a:rPr>
            </a:br>
            <a:endParaRPr lang="sv-SE" b="1" dirty="0">
              <a:solidFill>
                <a:schemeClr val="tx1"/>
              </a:solidFill>
              <a:latin typeface="Arial" panose="020B0604020202020204" pitchFamily="34" charset="0"/>
              <a:cs typeface="Arial" panose="020B0604020202020204" pitchFamily="34" charset="0"/>
            </a:endParaRPr>
          </a:p>
        </p:txBody>
      </p:sp>
      <p:pic>
        <p:nvPicPr>
          <p:cNvPr id="17" name="Picture 5">
            <a:extLst>
              <a:ext uri="{FF2B5EF4-FFF2-40B4-BE49-F238E27FC236}">
                <a16:creationId xmlns:a16="http://schemas.microsoft.com/office/drawing/2014/main" id="{FE28D5F9-DB72-5D46-9ADD-F9BFB412024F}"/>
              </a:ext>
            </a:extLst>
          </p:cNvPr>
          <p:cNvPicPr>
            <a:picLocks noChangeAspect="1"/>
          </p:cNvPicPr>
          <p:nvPr/>
        </p:nvPicPr>
        <p:blipFill>
          <a:blip r:embed="rId5"/>
          <a:stretch>
            <a:fillRect/>
          </a:stretch>
        </p:blipFill>
        <p:spPr>
          <a:xfrm rot="10800000" flipV="1">
            <a:off x="6416340" y="2025858"/>
            <a:ext cx="1766486" cy="106763"/>
          </a:xfrm>
          <a:prstGeom prst="rect">
            <a:avLst/>
          </a:prstGeom>
        </p:spPr>
      </p:pic>
      <p:pic>
        <p:nvPicPr>
          <p:cNvPr id="2" name="Picture 1">
            <a:extLst>
              <a:ext uri="{FF2B5EF4-FFF2-40B4-BE49-F238E27FC236}">
                <a16:creationId xmlns:a16="http://schemas.microsoft.com/office/drawing/2014/main" id="{F5BA7048-C730-4BAE-7B1F-CE37BF47451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39749" y="2079239"/>
            <a:ext cx="5300378" cy="2970541"/>
          </a:xfrm>
          <a:prstGeom prst="rect">
            <a:avLst/>
          </a:prstGeom>
        </p:spPr>
      </p:pic>
    </p:spTree>
    <p:extLst>
      <p:ext uri="{BB962C8B-B14F-4D97-AF65-F5344CB8AC3E}">
        <p14:creationId xmlns:p14="http://schemas.microsoft.com/office/powerpoint/2010/main" val="352370502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Platshållare för text 4">
            <a:extLst>
              <a:ext uri="{FF2B5EF4-FFF2-40B4-BE49-F238E27FC236}">
                <a16:creationId xmlns:a16="http://schemas.microsoft.com/office/drawing/2014/main" id="{020DA9BA-0C6F-41CC-8E82-B3E2F79542CD}"/>
              </a:ext>
            </a:extLst>
          </p:cNvPr>
          <p:cNvSpPr>
            <a:spLocks noGrp="1"/>
          </p:cNvSpPr>
          <p:nvPr>
            <p:ph type="body" sz="quarter" idx="13"/>
          </p:nvPr>
        </p:nvSpPr>
        <p:spPr/>
        <p:txBody>
          <a:bodyPr/>
          <a:lstStyle/>
          <a:p>
            <a:endParaRPr lang="sv-SE"/>
          </a:p>
        </p:txBody>
      </p:sp>
      <p:sp>
        <p:nvSpPr>
          <p:cNvPr id="12" name="Platshållare för innehåll 2">
            <a:extLst>
              <a:ext uri="{FF2B5EF4-FFF2-40B4-BE49-F238E27FC236}">
                <a16:creationId xmlns:a16="http://schemas.microsoft.com/office/drawing/2014/main" id="{12AD497C-5E83-154D-A1E1-9AAE6B29493A}"/>
              </a:ext>
            </a:extLst>
          </p:cNvPr>
          <p:cNvSpPr txBox="1">
            <a:spLocks/>
          </p:cNvSpPr>
          <p:nvPr/>
        </p:nvSpPr>
        <p:spPr>
          <a:xfrm>
            <a:off x="6458092" y="2368918"/>
            <a:ext cx="7159679" cy="2322283"/>
          </a:xfrm>
          <a:prstGeom prst="rect">
            <a:avLst/>
          </a:prstGeom>
        </p:spPr>
        <p:txBody>
          <a:bodyPr vert="horz" lIns="0" tIns="0" rIns="0" bIns="0" rtlCol="0">
            <a:noAutofit/>
          </a:bodyPr>
          <a:lstStyle>
            <a:lvl1pPr marL="216000" indent="-21600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1pPr>
            <a:lvl2pPr marL="432000" indent="-216000" algn="l" defTabSz="914400" rtl="0" eaLnBrk="1" latinLnBrk="0" hangingPunct="1">
              <a:lnSpc>
                <a:spcPct val="100000"/>
              </a:lnSpc>
              <a:spcBef>
                <a:spcPts val="0"/>
              </a:spcBef>
              <a:spcAft>
                <a:spcPts val="900"/>
              </a:spcAft>
              <a:buFont typeface="Arial" panose="020B0604020202020204" pitchFamily="34" charset="0"/>
              <a:buChar char="•"/>
              <a:defRPr sz="1800" kern="1200" spc="-50" baseline="0">
                <a:solidFill>
                  <a:schemeClr val="tx1"/>
                </a:solidFill>
                <a:latin typeface="+mj-lt"/>
                <a:ea typeface="+mn-ea"/>
                <a:cs typeface="+mn-cs"/>
              </a:defRPr>
            </a:lvl2pPr>
            <a:lvl3pPr marL="648000" indent="-21600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3pPr>
            <a:lvl4pPr marL="0" indent="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4pPr>
            <a:lvl5pPr marL="0" indent="0" algn="l" defTabSz="914400" rtl="0" eaLnBrk="1" latinLnBrk="0" hangingPunct="1">
              <a:lnSpc>
                <a:spcPct val="83000"/>
              </a:lnSpc>
              <a:spcBef>
                <a:spcPts val="0"/>
              </a:spcBef>
              <a:spcAft>
                <a:spcPts val="600"/>
              </a:spcAft>
              <a:buFont typeface="Arial" panose="020B0604020202020204" pitchFamily="34" charset="0"/>
              <a:buChar char="​"/>
              <a:defRPr sz="6000" kern="1200" spc="-200" baseline="0">
                <a:solidFill>
                  <a:schemeClr val="tx1"/>
                </a:solidFill>
                <a:latin typeface="+mj-lt"/>
                <a:ea typeface="+mn-ea"/>
                <a:cs typeface="+mn-cs"/>
              </a:defRPr>
            </a:lvl5pPr>
            <a:lvl6pPr marL="0" indent="0" algn="l" defTabSz="914400" rtl="0" eaLnBrk="1" latinLnBrk="0" hangingPunct="1">
              <a:lnSpc>
                <a:spcPct val="83000"/>
              </a:lnSpc>
              <a:spcBef>
                <a:spcPts val="0"/>
              </a:spcBef>
              <a:spcAft>
                <a:spcPts val="600"/>
              </a:spcAft>
              <a:buFont typeface="Arial" panose="020B0604020202020204" pitchFamily="34" charset="0"/>
              <a:buChar char="​"/>
              <a:defRPr sz="3600" kern="1200" spc="-90" baseline="0">
                <a:solidFill>
                  <a:schemeClr val="tx1"/>
                </a:solidFill>
                <a:latin typeface="+mj-lt"/>
                <a:ea typeface="+mn-ea"/>
                <a:cs typeface="+mn-cs"/>
              </a:defRPr>
            </a:lvl6pPr>
            <a:lvl7pPr marL="0" indent="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7pPr>
            <a:lvl8pPr marL="266700" indent="-266700" algn="l" defTabSz="914400" rtl="0" eaLnBrk="1" latinLnBrk="0" hangingPunct="1">
              <a:lnSpc>
                <a:spcPct val="100000"/>
              </a:lnSpc>
              <a:spcBef>
                <a:spcPts val="0"/>
              </a:spcBef>
              <a:spcAft>
                <a:spcPts val="900"/>
              </a:spcAft>
              <a:buFont typeface="+mj-lt"/>
              <a:buAutoNum type="arabicPeriod"/>
              <a:defRPr sz="1600" kern="1200">
                <a:solidFill>
                  <a:schemeClr val="tx1"/>
                </a:solidFill>
                <a:latin typeface="+mj-lt"/>
                <a:ea typeface="+mn-ea"/>
                <a:cs typeface="+mn-cs"/>
              </a:defRPr>
            </a:lvl8pPr>
            <a:lvl9pPr marL="266700" indent="-266700" algn="l" defTabSz="914400" rtl="0" eaLnBrk="1" latinLnBrk="0" hangingPunct="1">
              <a:lnSpc>
                <a:spcPct val="100000"/>
              </a:lnSpc>
              <a:spcBef>
                <a:spcPts val="0"/>
              </a:spcBef>
              <a:spcAft>
                <a:spcPts val="900"/>
              </a:spcAft>
              <a:buFont typeface="+mj-lt"/>
              <a:buAutoNum type="alphaUcPeriod"/>
              <a:defRPr sz="1600" kern="1200" baseline="0">
                <a:solidFill>
                  <a:schemeClr val="tx1"/>
                </a:solidFill>
                <a:latin typeface="+mj-lt"/>
                <a:ea typeface="+mn-ea"/>
                <a:cs typeface="+mn-cs"/>
              </a:defRPr>
            </a:lvl9pPr>
          </a:lstStyle>
          <a:p>
            <a:pPr marL="0" lvl="0" indent="0">
              <a:buNone/>
            </a:pPr>
            <a:r>
              <a:rPr lang="sv-SE" b="1" dirty="0"/>
              <a:t>Vad är bäst att göra med en skrumpen </a:t>
            </a:r>
          </a:p>
          <a:p>
            <a:pPr marL="0" lvl="0" indent="0">
              <a:buNone/>
            </a:pPr>
            <a:r>
              <a:rPr lang="sv-SE" b="1" dirty="0"/>
              <a:t>och mjuk morot?</a:t>
            </a:r>
          </a:p>
          <a:p>
            <a:pPr marL="0" lvl="0" indent="0">
              <a:buNone/>
            </a:pPr>
            <a:endParaRPr lang="sv-SE" b="1" dirty="0"/>
          </a:p>
          <a:p>
            <a:pPr marL="0" indent="0">
              <a:buNone/>
            </a:pPr>
            <a:r>
              <a:rPr lang="sv-SE" dirty="0"/>
              <a:t>1. Kasta den </a:t>
            </a:r>
          </a:p>
          <a:p>
            <a:pPr marL="0" indent="0">
              <a:buNone/>
            </a:pPr>
            <a:r>
              <a:rPr lang="sv-SE" dirty="0"/>
              <a:t>X. Lägga den i varmt vatten</a:t>
            </a:r>
          </a:p>
          <a:p>
            <a:pPr marL="0" indent="0">
              <a:buNone/>
            </a:pPr>
            <a:r>
              <a:rPr lang="sv-SE" dirty="0"/>
              <a:t>2. Lägga den i kallt vatten </a:t>
            </a:r>
          </a:p>
        </p:txBody>
      </p:sp>
      <p:sp>
        <p:nvSpPr>
          <p:cNvPr id="13" name="Rubrik 1">
            <a:extLst>
              <a:ext uri="{FF2B5EF4-FFF2-40B4-BE49-F238E27FC236}">
                <a16:creationId xmlns:a16="http://schemas.microsoft.com/office/drawing/2014/main" id="{BBD2350B-2BB6-A347-AE82-CADD30B7181D}"/>
              </a:ext>
            </a:extLst>
          </p:cNvPr>
          <p:cNvSpPr>
            <a:spLocks noGrp="1"/>
          </p:cNvSpPr>
          <p:nvPr>
            <p:ph type="title"/>
          </p:nvPr>
        </p:nvSpPr>
        <p:spPr>
          <a:xfrm>
            <a:off x="6431515" y="1562765"/>
            <a:ext cx="2880123" cy="1302052"/>
          </a:xfrm>
        </p:spPr>
        <p:txBody>
          <a:bodyPr/>
          <a:lstStyle/>
          <a:p>
            <a:r>
              <a:rPr lang="sv-SE" b="1" dirty="0">
                <a:solidFill>
                  <a:schemeClr val="tx1"/>
                </a:solidFill>
                <a:latin typeface="Arial" panose="020B0604020202020204" pitchFamily="34" charset="0"/>
                <a:cs typeface="Arial" panose="020B0604020202020204" pitchFamily="34" charset="0"/>
              </a:rPr>
              <a:t>Fråga 8</a:t>
            </a:r>
            <a:br>
              <a:rPr lang="sv-SE" b="1" dirty="0">
                <a:solidFill>
                  <a:schemeClr val="tx1"/>
                </a:solidFill>
                <a:latin typeface="Arial" panose="020B0604020202020204" pitchFamily="34" charset="0"/>
                <a:cs typeface="Arial" panose="020B0604020202020204" pitchFamily="34" charset="0"/>
              </a:rPr>
            </a:br>
            <a:endParaRPr lang="sv-SE" b="1" dirty="0">
              <a:solidFill>
                <a:schemeClr val="tx1"/>
              </a:solidFill>
              <a:latin typeface="Arial" panose="020B0604020202020204" pitchFamily="34" charset="0"/>
              <a:cs typeface="Arial" panose="020B0604020202020204" pitchFamily="34" charset="0"/>
            </a:endParaRPr>
          </a:p>
        </p:txBody>
      </p:sp>
      <p:pic>
        <p:nvPicPr>
          <p:cNvPr id="14" name="Picture 5">
            <a:extLst>
              <a:ext uri="{FF2B5EF4-FFF2-40B4-BE49-F238E27FC236}">
                <a16:creationId xmlns:a16="http://schemas.microsoft.com/office/drawing/2014/main" id="{B5EEE9A0-3960-0842-99EF-455A9B95F965}"/>
              </a:ext>
            </a:extLst>
          </p:cNvPr>
          <p:cNvPicPr>
            <a:picLocks noChangeAspect="1"/>
          </p:cNvPicPr>
          <p:nvPr/>
        </p:nvPicPr>
        <p:blipFill>
          <a:blip r:embed="rId3"/>
          <a:stretch>
            <a:fillRect/>
          </a:stretch>
        </p:blipFill>
        <p:spPr>
          <a:xfrm rot="10800000" flipV="1">
            <a:off x="6416340" y="2025858"/>
            <a:ext cx="1766486" cy="106763"/>
          </a:xfrm>
          <a:prstGeom prst="rect">
            <a:avLst/>
          </a:prstGeom>
        </p:spPr>
      </p:pic>
      <p:pic>
        <p:nvPicPr>
          <p:cNvPr id="15" name="Picture 8">
            <a:extLst>
              <a:ext uri="{FF2B5EF4-FFF2-40B4-BE49-F238E27FC236}">
                <a16:creationId xmlns:a16="http://schemas.microsoft.com/office/drawing/2014/main" id="{F6F3EB41-0FE6-DC4D-B863-920EDFB3747F}"/>
              </a:ext>
            </a:extLst>
          </p:cNvPr>
          <p:cNvPicPr>
            <a:picLocks noChangeAspect="1"/>
          </p:cNvPicPr>
          <p:nvPr/>
        </p:nvPicPr>
        <p:blipFill>
          <a:blip r:embed="rId4"/>
          <a:stretch>
            <a:fillRect/>
          </a:stretch>
        </p:blipFill>
        <p:spPr>
          <a:xfrm>
            <a:off x="-139944" y="6080306"/>
            <a:ext cx="12331944" cy="931896"/>
          </a:xfrm>
          <a:prstGeom prst="rect">
            <a:avLst/>
          </a:prstGeom>
        </p:spPr>
      </p:pic>
      <p:pic>
        <p:nvPicPr>
          <p:cNvPr id="16" name="Picture 9" descr="A picture containing food&#10;&#10;Description automatically generated">
            <a:extLst>
              <a:ext uri="{FF2B5EF4-FFF2-40B4-BE49-F238E27FC236}">
                <a16:creationId xmlns:a16="http://schemas.microsoft.com/office/drawing/2014/main" id="{3BEF3253-2EF6-714B-9883-D8BB3DA2FB5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5489580"/>
            <a:ext cx="2085738" cy="1368420"/>
          </a:xfrm>
          <a:prstGeom prst="rect">
            <a:avLst/>
          </a:prstGeom>
        </p:spPr>
      </p:pic>
      <p:pic>
        <p:nvPicPr>
          <p:cNvPr id="1026" name="Picture 2" descr="3 carrots on brown wooden table">
            <a:extLst>
              <a:ext uri="{FF2B5EF4-FFF2-40B4-BE49-F238E27FC236}">
                <a16:creationId xmlns:a16="http://schemas.microsoft.com/office/drawing/2014/main" id="{8981B218-E90F-95CE-9FD9-A730D91B239A}"/>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539749" y="1502197"/>
            <a:ext cx="5295103" cy="35317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142330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8DECF"/>
        </a:solidFill>
        <a:effectLst/>
      </p:bgPr>
    </p:bg>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B5AEB4B9-4475-4CAB-BC3C-0C4301BDACF8}"/>
              </a:ext>
            </a:extLst>
          </p:cNvPr>
          <p:cNvSpPr>
            <a:spLocks noGrp="1"/>
          </p:cNvSpPr>
          <p:nvPr>
            <p:ph type="title"/>
          </p:nvPr>
        </p:nvSpPr>
        <p:spPr/>
        <p:txBody>
          <a:bodyPr/>
          <a:lstStyle/>
          <a:p>
            <a:r>
              <a:rPr lang="sv-SE" b="1" dirty="0">
                <a:solidFill>
                  <a:schemeClr val="tx1"/>
                </a:solidFill>
                <a:ea typeface="Roboto" panose="02000000000000000000" pitchFamily="2" charset="0"/>
              </a:rPr>
              <a:t>Rädda det som räddas kan!</a:t>
            </a:r>
          </a:p>
        </p:txBody>
      </p:sp>
      <p:sp>
        <p:nvSpPr>
          <p:cNvPr id="4" name="Platshållare för text 3">
            <a:extLst>
              <a:ext uri="{FF2B5EF4-FFF2-40B4-BE49-F238E27FC236}">
                <a16:creationId xmlns:a16="http://schemas.microsoft.com/office/drawing/2014/main" id="{C1EEF250-3DC6-4D67-BB82-9318BA30DF34}"/>
              </a:ext>
            </a:extLst>
          </p:cNvPr>
          <p:cNvSpPr>
            <a:spLocks noGrp="1"/>
          </p:cNvSpPr>
          <p:nvPr>
            <p:ph type="body" sz="quarter" idx="13"/>
          </p:nvPr>
        </p:nvSpPr>
        <p:spPr/>
        <p:txBody>
          <a:bodyPr/>
          <a:lstStyle/>
          <a:p>
            <a:endParaRPr lang="sv-SE" dirty="0"/>
          </a:p>
        </p:txBody>
      </p:sp>
      <p:pic>
        <p:nvPicPr>
          <p:cNvPr id="13" name="Picture 12">
            <a:extLst>
              <a:ext uri="{FF2B5EF4-FFF2-40B4-BE49-F238E27FC236}">
                <a16:creationId xmlns:a16="http://schemas.microsoft.com/office/drawing/2014/main" id="{EE9EB32F-8597-BA41-94C2-B769AF52F200}"/>
              </a:ext>
            </a:extLst>
          </p:cNvPr>
          <p:cNvPicPr>
            <a:picLocks noChangeAspect="1"/>
          </p:cNvPicPr>
          <p:nvPr/>
        </p:nvPicPr>
        <p:blipFill>
          <a:blip r:embed="rId3"/>
          <a:stretch>
            <a:fillRect/>
          </a:stretch>
        </p:blipFill>
        <p:spPr>
          <a:xfrm>
            <a:off x="405593" y="1121826"/>
            <a:ext cx="4379938" cy="144662"/>
          </a:xfrm>
          <a:prstGeom prst="rect">
            <a:avLst/>
          </a:prstGeom>
        </p:spPr>
      </p:pic>
      <p:pic>
        <p:nvPicPr>
          <p:cNvPr id="15" name="Picture 11">
            <a:extLst>
              <a:ext uri="{FF2B5EF4-FFF2-40B4-BE49-F238E27FC236}">
                <a16:creationId xmlns:a16="http://schemas.microsoft.com/office/drawing/2014/main" id="{93BFD6DC-7E25-C04E-9383-C43F94C79C2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9767978">
            <a:off x="11067699" y="5785938"/>
            <a:ext cx="483889" cy="515844"/>
          </a:xfrm>
          <a:prstGeom prst="rect">
            <a:avLst/>
          </a:prstGeom>
        </p:spPr>
      </p:pic>
      <p:pic>
        <p:nvPicPr>
          <p:cNvPr id="16" name="Picture 13">
            <a:extLst>
              <a:ext uri="{FF2B5EF4-FFF2-40B4-BE49-F238E27FC236}">
                <a16:creationId xmlns:a16="http://schemas.microsoft.com/office/drawing/2014/main" id="{48D7E934-7B97-2A4B-9670-66C98B0F5486}"/>
              </a:ext>
            </a:extLst>
          </p:cNvPr>
          <p:cNvPicPr>
            <a:picLocks noChangeAspect="1"/>
          </p:cNvPicPr>
          <p:nvPr/>
        </p:nvPicPr>
        <p:blipFill>
          <a:blip r:embed="rId5"/>
          <a:stretch>
            <a:fillRect/>
          </a:stretch>
        </p:blipFill>
        <p:spPr>
          <a:xfrm rot="16553652">
            <a:off x="10651133" y="8769"/>
            <a:ext cx="1474898" cy="1338630"/>
          </a:xfrm>
          <a:prstGeom prst="rect">
            <a:avLst/>
          </a:prstGeom>
        </p:spPr>
      </p:pic>
      <p:pic>
        <p:nvPicPr>
          <p:cNvPr id="12" name="Picture 11" descr="A green trash can with wheels&#10;&#10;AI-generated content may be incorrect.">
            <a:extLst>
              <a:ext uri="{FF2B5EF4-FFF2-40B4-BE49-F238E27FC236}">
                <a16:creationId xmlns:a16="http://schemas.microsoft.com/office/drawing/2014/main" id="{8D2EDB59-6FA1-1C1A-808B-017E7FF97A3F}"/>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157278" y="4075396"/>
            <a:ext cx="3022989" cy="5011481"/>
          </a:xfrm>
          <a:prstGeom prst="rect">
            <a:avLst/>
          </a:prstGeom>
        </p:spPr>
      </p:pic>
      <p:pic>
        <p:nvPicPr>
          <p:cNvPr id="14" name="Picture 13" descr="A green trash can with wheels&#10;&#10;AI-generated content may be incorrect.">
            <a:extLst>
              <a:ext uri="{FF2B5EF4-FFF2-40B4-BE49-F238E27FC236}">
                <a16:creationId xmlns:a16="http://schemas.microsoft.com/office/drawing/2014/main" id="{1C6F4833-D26F-7DA4-0F5D-EEA049310B6B}"/>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3377919" y="4022800"/>
            <a:ext cx="3022989" cy="5011481"/>
          </a:xfrm>
          <a:prstGeom prst="rect">
            <a:avLst/>
          </a:prstGeom>
        </p:spPr>
      </p:pic>
      <p:pic>
        <p:nvPicPr>
          <p:cNvPr id="17" name="Picture 16" descr="A green trash can with wheels&#10;&#10;AI-generated content may be incorrect.">
            <a:extLst>
              <a:ext uri="{FF2B5EF4-FFF2-40B4-BE49-F238E27FC236}">
                <a16:creationId xmlns:a16="http://schemas.microsoft.com/office/drawing/2014/main" id="{1F064CFD-1EE7-B425-E471-5729C94C9813}"/>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6334670" y="4075396"/>
            <a:ext cx="3022989" cy="5011481"/>
          </a:xfrm>
          <a:prstGeom prst="rect">
            <a:avLst/>
          </a:prstGeom>
        </p:spPr>
      </p:pic>
      <p:pic>
        <p:nvPicPr>
          <p:cNvPr id="20" name="Picture 19" descr="A brown paper bag with a black background&#10;&#10;AI-generated content may be incorrect.">
            <a:extLst>
              <a:ext uri="{FF2B5EF4-FFF2-40B4-BE49-F238E27FC236}">
                <a16:creationId xmlns:a16="http://schemas.microsoft.com/office/drawing/2014/main" id="{5CC6A600-2739-F291-034D-7275A82FD568}"/>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9357659" y="4157267"/>
            <a:ext cx="2475368" cy="3357395"/>
          </a:xfrm>
          <a:prstGeom prst="rect">
            <a:avLst/>
          </a:prstGeom>
        </p:spPr>
      </p:pic>
      <p:pic>
        <p:nvPicPr>
          <p:cNvPr id="22" name="Picture 21" descr="A carton of eggs with a green label&#10;&#10;AI-generated content may be incorrect.">
            <a:extLst>
              <a:ext uri="{FF2B5EF4-FFF2-40B4-BE49-F238E27FC236}">
                <a16:creationId xmlns:a16="http://schemas.microsoft.com/office/drawing/2014/main" id="{E28C2E7F-707B-B978-6FE1-6F95F146C25F}"/>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19690950">
            <a:off x="4241541" y="1927633"/>
            <a:ext cx="1920148" cy="1203501"/>
          </a:xfrm>
          <a:prstGeom prst="rect">
            <a:avLst/>
          </a:prstGeom>
        </p:spPr>
      </p:pic>
      <p:pic>
        <p:nvPicPr>
          <p:cNvPr id="24" name="Picture 23" descr="A close up of an apple core&#10;&#10;AI-generated content may be incorrect.">
            <a:extLst>
              <a:ext uri="{FF2B5EF4-FFF2-40B4-BE49-F238E27FC236}">
                <a16:creationId xmlns:a16="http://schemas.microsoft.com/office/drawing/2014/main" id="{7B15124F-EDE9-11AE-285D-1F3CCBAF0107}"/>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21412267">
            <a:off x="9658487" y="2586624"/>
            <a:ext cx="872141" cy="1670729"/>
          </a:xfrm>
          <a:prstGeom prst="rect">
            <a:avLst/>
          </a:prstGeom>
        </p:spPr>
      </p:pic>
      <p:pic>
        <p:nvPicPr>
          <p:cNvPr id="28" name="Picture 27" descr="A red bottle with blue lid&#10;&#10;AI-generated content may be incorrect.">
            <a:extLst>
              <a:ext uri="{FF2B5EF4-FFF2-40B4-BE49-F238E27FC236}">
                <a16:creationId xmlns:a16="http://schemas.microsoft.com/office/drawing/2014/main" id="{C6676A33-510D-F8FA-B2B2-78A3BA9F7378}"/>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rot="387792">
            <a:off x="624834" y="2622807"/>
            <a:ext cx="918254" cy="1906037"/>
          </a:xfrm>
          <a:prstGeom prst="rect">
            <a:avLst/>
          </a:prstGeom>
        </p:spPr>
      </p:pic>
      <p:pic>
        <p:nvPicPr>
          <p:cNvPr id="30" name="Picture 29" descr="A close-up of a tin can&#10;&#10;AI-generated content may be incorrect.">
            <a:extLst>
              <a:ext uri="{FF2B5EF4-FFF2-40B4-BE49-F238E27FC236}">
                <a16:creationId xmlns:a16="http://schemas.microsoft.com/office/drawing/2014/main" id="{2EC708CB-A91B-F86C-2CAE-3C50A653DD32}"/>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rot="573699">
            <a:off x="6994895" y="1835723"/>
            <a:ext cx="962062" cy="1199609"/>
          </a:xfrm>
          <a:prstGeom prst="rect">
            <a:avLst/>
          </a:prstGeom>
        </p:spPr>
      </p:pic>
      <p:pic>
        <p:nvPicPr>
          <p:cNvPr id="32" name="Picture 31" descr="A can with a lid open&#10;&#10;AI-generated content may be incorrect.">
            <a:extLst>
              <a:ext uri="{FF2B5EF4-FFF2-40B4-BE49-F238E27FC236}">
                <a16:creationId xmlns:a16="http://schemas.microsoft.com/office/drawing/2014/main" id="{F89A5FBA-B2A1-3A6B-E217-49450A70C7E3}"/>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rot="743970">
            <a:off x="6919766" y="3397787"/>
            <a:ext cx="1094633" cy="1112404"/>
          </a:xfrm>
          <a:prstGeom prst="rect">
            <a:avLst/>
          </a:prstGeom>
        </p:spPr>
      </p:pic>
      <p:pic>
        <p:nvPicPr>
          <p:cNvPr id="34" name="Picture 33" descr="A silver can with a black lid&#10;&#10;AI-generated content may be incorrect.">
            <a:extLst>
              <a:ext uri="{FF2B5EF4-FFF2-40B4-BE49-F238E27FC236}">
                <a16:creationId xmlns:a16="http://schemas.microsoft.com/office/drawing/2014/main" id="{CC6DCA68-853B-E313-7C8A-F8495852421C}"/>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rot="20805254">
            <a:off x="7816662" y="2370960"/>
            <a:ext cx="932138" cy="1666663"/>
          </a:xfrm>
          <a:prstGeom prst="rect">
            <a:avLst/>
          </a:prstGeom>
        </p:spPr>
      </p:pic>
      <p:pic>
        <p:nvPicPr>
          <p:cNvPr id="36" name="Picture 35" descr="A close up of a bone&#10;&#10;AI-generated content may be incorrect.">
            <a:extLst>
              <a:ext uri="{FF2B5EF4-FFF2-40B4-BE49-F238E27FC236}">
                <a16:creationId xmlns:a16="http://schemas.microsoft.com/office/drawing/2014/main" id="{14796539-FED2-E56E-9D01-8305B8FF827B}"/>
              </a:ext>
            </a:extLst>
          </p:cNvPr>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rot="711646">
            <a:off x="10412383" y="1393796"/>
            <a:ext cx="680029" cy="1489587"/>
          </a:xfrm>
          <a:prstGeom prst="rect">
            <a:avLst/>
          </a:prstGeom>
        </p:spPr>
      </p:pic>
      <p:pic>
        <p:nvPicPr>
          <p:cNvPr id="38" name="Picture 37" descr="A blue box with a picture of pasta&#10;&#10;AI-generated content may be incorrect.">
            <a:extLst>
              <a:ext uri="{FF2B5EF4-FFF2-40B4-BE49-F238E27FC236}">
                <a16:creationId xmlns:a16="http://schemas.microsoft.com/office/drawing/2014/main" id="{92096C85-DCB7-4391-24A2-97F1A147C3FD}"/>
              </a:ext>
            </a:extLst>
          </p:cNvPr>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rot="21248435">
            <a:off x="3881762" y="2746878"/>
            <a:ext cx="1305126" cy="1704729"/>
          </a:xfrm>
          <a:prstGeom prst="rect">
            <a:avLst/>
          </a:prstGeom>
        </p:spPr>
      </p:pic>
      <p:pic>
        <p:nvPicPr>
          <p:cNvPr id="40" name="Picture 39" descr="A brown paper roll on a black background&#10;&#10;AI-generated content may be incorrect.">
            <a:extLst>
              <a:ext uri="{FF2B5EF4-FFF2-40B4-BE49-F238E27FC236}">
                <a16:creationId xmlns:a16="http://schemas.microsoft.com/office/drawing/2014/main" id="{CBB1DAFF-4A66-A005-511B-2C023B451392}"/>
              </a:ext>
            </a:extLst>
          </p:cNvPr>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rot="1060915">
            <a:off x="4814329" y="3258026"/>
            <a:ext cx="773597" cy="1487698"/>
          </a:xfrm>
          <a:prstGeom prst="rect">
            <a:avLst/>
          </a:prstGeom>
        </p:spPr>
      </p:pic>
      <p:pic>
        <p:nvPicPr>
          <p:cNvPr id="5" name="Picture 4" descr="A white and blue recycle bin&#10;&#10;AI-generated content may be incorrect.">
            <a:extLst>
              <a:ext uri="{FF2B5EF4-FFF2-40B4-BE49-F238E27FC236}">
                <a16:creationId xmlns:a16="http://schemas.microsoft.com/office/drawing/2014/main" id="{BAE30B3D-1ABE-F14F-05EA-F0F33FF9CDB7}"/>
              </a:ext>
            </a:extLst>
          </p:cNvPr>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7207185" y="5310312"/>
            <a:ext cx="1277958" cy="1454453"/>
          </a:xfrm>
          <a:prstGeom prst="rect">
            <a:avLst/>
          </a:prstGeom>
        </p:spPr>
      </p:pic>
      <p:pic>
        <p:nvPicPr>
          <p:cNvPr id="8" name="Picture 7" descr="A blue and white can with black text&#10;&#10;AI-generated content may be incorrect.">
            <a:extLst>
              <a:ext uri="{FF2B5EF4-FFF2-40B4-BE49-F238E27FC236}">
                <a16:creationId xmlns:a16="http://schemas.microsoft.com/office/drawing/2014/main" id="{3E9FF7DA-2D72-19D3-9634-E04EB9C4BA34}"/>
              </a:ext>
            </a:extLst>
          </p:cNvPr>
          <p:cNvPicPr>
            <a:picLocks noChangeAspect="1"/>
          </p:cNvPicPr>
          <p:nvPr/>
        </p:nvPicPr>
        <p:blipFill>
          <a:blip r:embed="rId18" cstate="screen">
            <a:extLst>
              <a:ext uri="{28A0092B-C50C-407E-A947-70E740481C1C}">
                <a14:useLocalDpi xmlns:a14="http://schemas.microsoft.com/office/drawing/2010/main"/>
              </a:ext>
            </a:extLst>
          </a:blip>
          <a:stretch>
            <a:fillRect/>
          </a:stretch>
        </p:blipFill>
        <p:spPr>
          <a:xfrm>
            <a:off x="4250434" y="5197733"/>
            <a:ext cx="1277958" cy="1463813"/>
          </a:xfrm>
          <a:prstGeom prst="rect">
            <a:avLst/>
          </a:prstGeom>
        </p:spPr>
      </p:pic>
      <p:pic>
        <p:nvPicPr>
          <p:cNvPr id="10" name="Picture 9" descr="A white and orange rectangular object with a white outline on it&#10;&#10;AI-generated content may be incorrect.">
            <a:extLst>
              <a:ext uri="{FF2B5EF4-FFF2-40B4-BE49-F238E27FC236}">
                <a16:creationId xmlns:a16="http://schemas.microsoft.com/office/drawing/2014/main" id="{F592E97F-889F-94B6-9E12-218D166CE2C3}"/>
              </a:ext>
            </a:extLst>
          </p:cNvPr>
          <p:cNvPicPr>
            <a:picLocks noChangeAspect="1"/>
          </p:cNvPicPr>
          <p:nvPr/>
        </p:nvPicPr>
        <p:blipFill>
          <a:blip r:embed="rId19" cstate="screen">
            <a:extLst>
              <a:ext uri="{28A0092B-C50C-407E-A947-70E740481C1C}">
                <a14:useLocalDpi xmlns:a14="http://schemas.microsoft.com/office/drawing/2010/main"/>
              </a:ext>
            </a:extLst>
          </a:blip>
          <a:stretch>
            <a:fillRect/>
          </a:stretch>
        </p:blipFill>
        <p:spPr>
          <a:xfrm>
            <a:off x="1030356" y="5268213"/>
            <a:ext cx="1277956" cy="1454451"/>
          </a:xfrm>
          <a:prstGeom prst="rect">
            <a:avLst/>
          </a:prstGeom>
        </p:spPr>
      </p:pic>
      <p:pic>
        <p:nvPicPr>
          <p:cNvPr id="42" name="Picture 41" descr="A yellow rubber ducky on a black background&#10;&#10;AI-generated content may be incorrect.">
            <a:extLst>
              <a:ext uri="{FF2B5EF4-FFF2-40B4-BE49-F238E27FC236}">
                <a16:creationId xmlns:a16="http://schemas.microsoft.com/office/drawing/2014/main" id="{5CEF1FB0-7645-F037-D421-6C651C4AF23F}"/>
              </a:ext>
            </a:extLst>
          </p:cNvPr>
          <p:cNvPicPr>
            <a:picLocks noChangeAspect="1"/>
          </p:cNvPicPr>
          <p:nvPr/>
        </p:nvPicPr>
        <p:blipFill>
          <a:blip r:embed="rId20" cstate="screen">
            <a:extLst>
              <a:ext uri="{28A0092B-C50C-407E-A947-70E740481C1C}">
                <a14:useLocalDpi xmlns:a14="http://schemas.microsoft.com/office/drawing/2010/main"/>
              </a:ext>
            </a:extLst>
          </a:blip>
          <a:stretch>
            <a:fillRect/>
          </a:stretch>
        </p:blipFill>
        <p:spPr>
          <a:xfrm rot="20143449">
            <a:off x="1185999" y="3416356"/>
            <a:ext cx="1269170" cy="1148738"/>
          </a:xfrm>
          <a:prstGeom prst="rect">
            <a:avLst/>
          </a:prstGeom>
        </p:spPr>
      </p:pic>
      <p:pic>
        <p:nvPicPr>
          <p:cNvPr id="44" name="Picture 43" descr="A banana peel on a black background&#10;&#10;AI-generated content may be incorrect.">
            <a:extLst>
              <a:ext uri="{FF2B5EF4-FFF2-40B4-BE49-F238E27FC236}">
                <a16:creationId xmlns:a16="http://schemas.microsoft.com/office/drawing/2014/main" id="{B980A66F-BD23-A888-A05D-3C692666A1C1}"/>
              </a:ext>
            </a:extLst>
          </p:cNvPr>
          <p:cNvPicPr>
            <a:picLocks noChangeAspect="1"/>
          </p:cNvPicPr>
          <p:nvPr/>
        </p:nvPicPr>
        <p:blipFill>
          <a:blip r:embed="rId21" cstate="screen">
            <a:extLst>
              <a:ext uri="{28A0092B-C50C-407E-A947-70E740481C1C}">
                <a14:useLocalDpi xmlns:a14="http://schemas.microsoft.com/office/drawing/2010/main"/>
              </a:ext>
            </a:extLst>
          </a:blip>
          <a:stretch>
            <a:fillRect/>
          </a:stretch>
        </p:blipFill>
        <p:spPr>
          <a:xfrm rot="3785190">
            <a:off x="9992703" y="2404200"/>
            <a:ext cx="1923274" cy="2083814"/>
          </a:xfrm>
          <a:prstGeom prst="rect">
            <a:avLst/>
          </a:prstGeom>
        </p:spPr>
      </p:pic>
      <p:pic>
        <p:nvPicPr>
          <p:cNvPr id="46" name="Picture 45" descr="A white container with green text and a bar code&#10;&#10;AI-generated content may be incorrect.">
            <a:extLst>
              <a:ext uri="{FF2B5EF4-FFF2-40B4-BE49-F238E27FC236}">
                <a16:creationId xmlns:a16="http://schemas.microsoft.com/office/drawing/2014/main" id="{F978503D-E7DB-18A8-8155-9FD1DFB9B848}"/>
              </a:ext>
            </a:extLst>
          </p:cNvPr>
          <p:cNvPicPr>
            <a:picLocks noChangeAspect="1"/>
          </p:cNvPicPr>
          <p:nvPr/>
        </p:nvPicPr>
        <p:blipFill>
          <a:blip r:embed="rId22" cstate="screen">
            <a:extLst>
              <a:ext uri="{28A0092B-C50C-407E-A947-70E740481C1C}">
                <a14:useLocalDpi xmlns:a14="http://schemas.microsoft.com/office/drawing/2010/main"/>
              </a:ext>
            </a:extLst>
          </a:blip>
          <a:stretch>
            <a:fillRect/>
          </a:stretch>
        </p:blipFill>
        <p:spPr>
          <a:xfrm rot="20830273">
            <a:off x="1372173" y="2210667"/>
            <a:ext cx="1297902" cy="1409923"/>
          </a:xfrm>
          <a:prstGeom prst="rect">
            <a:avLst/>
          </a:prstGeom>
        </p:spPr>
      </p:pic>
    </p:spTree>
    <p:extLst>
      <p:ext uri="{BB962C8B-B14F-4D97-AF65-F5344CB8AC3E}">
        <p14:creationId xmlns:p14="http://schemas.microsoft.com/office/powerpoint/2010/main" val="52789160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Platshållare för text 4">
            <a:extLst>
              <a:ext uri="{FF2B5EF4-FFF2-40B4-BE49-F238E27FC236}">
                <a16:creationId xmlns:a16="http://schemas.microsoft.com/office/drawing/2014/main" id="{66720A61-3068-4FC7-AFD6-90AE99520213}"/>
              </a:ext>
            </a:extLst>
          </p:cNvPr>
          <p:cNvSpPr>
            <a:spLocks noGrp="1"/>
          </p:cNvSpPr>
          <p:nvPr>
            <p:ph type="body" sz="quarter" idx="13"/>
          </p:nvPr>
        </p:nvSpPr>
        <p:spPr/>
        <p:txBody>
          <a:bodyPr/>
          <a:lstStyle/>
          <a:p>
            <a:endParaRPr lang="sv-SE"/>
          </a:p>
        </p:txBody>
      </p:sp>
      <p:pic>
        <p:nvPicPr>
          <p:cNvPr id="10" name="Bildobjekt 9">
            <a:extLst>
              <a:ext uri="{FF2B5EF4-FFF2-40B4-BE49-F238E27FC236}">
                <a16:creationId xmlns:a16="http://schemas.microsoft.com/office/drawing/2014/main" id="{49B81D76-9B81-FA44-9B99-0B527B4ACC14}"/>
              </a:ext>
            </a:extLst>
          </p:cNvPr>
          <p:cNvPicPr>
            <a:picLocks noChangeAspect="1"/>
          </p:cNvPicPr>
          <p:nvPr/>
        </p:nvPicPr>
        <p:blipFill>
          <a:blip r:embed="rId3">
            <a:extLst>
              <a:ext uri="{28A0092B-C50C-407E-A947-70E740481C1C}">
                <a14:useLocalDpi xmlns:a14="http://schemas.microsoft.com/office/drawing/2010/main"/>
              </a:ext>
            </a:extLst>
          </a:blip>
          <a:srcRect/>
          <a:stretch/>
        </p:blipFill>
        <p:spPr>
          <a:xfrm>
            <a:off x="1410529" y="2167414"/>
            <a:ext cx="3814691" cy="2549241"/>
          </a:xfrm>
          <a:prstGeom prst="rect">
            <a:avLst/>
          </a:prstGeom>
        </p:spPr>
      </p:pic>
      <p:pic>
        <p:nvPicPr>
          <p:cNvPr id="12" name="Picture 8">
            <a:extLst>
              <a:ext uri="{FF2B5EF4-FFF2-40B4-BE49-F238E27FC236}">
                <a16:creationId xmlns:a16="http://schemas.microsoft.com/office/drawing/2014/main" id="{9DC0DF91-F411-C345-BA34-39F669FA3691}"/>
              </a:ext>
            </a:extLst>
          </p:cNvPr>
          <p:cNvPicPr>
            <a:picLocks noChangeAspect="1"/>
          </p:cNvPicPr>
          <p:nvPr/>
        </p:nvPicPr>
        <p:blipFill>
          <a:blip r:embed="rId4"/>
          <a:stretch>
            <a:fillRect/>
          </a:stretch>
        </p:blipFill>
        <p:spPr>
          <a:xfrm>
            <a:off x="-139944" y="6080306"/>
            <a:ext cx="12331944" cy="931896"/>
          </a:xfrm>
          <a:prstGeom prst="rect">
            <a:avLst/>
          </a:prstGeom>
        </p:spPr>
      </p:pic>
      <p:pic>
        <p:nvPicPr>
          <p:cNvPr id="13" name="Picture 9" descr="A picture containing food&#10;&#10;Description automatically generated">
            <a:extLst>
              <a:ext uri="{FF2B5EF4-FFF2-40B4-BE49-F238E27FC236}">
                <a16:creationId xmlns:a16="http://schemas.microsoft.com/office/drawing/2014/main" id="{D56B776B-FEB8-324F-8C98-D851842ECFB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5489580"/>
            <a:ext cx="2085738" cy="1368420"/>
          </a:xfrm>
          <a:prstGeom prst="rect">
            <a:avLst/>
          </a:prstGeom>
        </p:spPr>
      </p:pic>
      <p:sp>
        <p:nvSpPr>
          <p:cNvPr id="14" name="Platshållare för innehåll 2">
            <a:extLst>
              <a:ext uri="{FF2B5EF4-FFF2-40B4-BE49-F238E27FC236}">
                <a16:creationId xmlns:a16="http://schemas.microsoft.com/office/drawing/2014/main" id="{EDE3CEFE-03F2-C14D-9F8F-031FF37C0E9D}"/>
              </a:ext>
            </a:extLst>
          </p:cNvPr>
          <p:cNvSpPr txBox="1">
            <a:spLocks/>
          </p:cNvSpPr>
          <p:nvPr/>
        </p:nvSpPr>
        <p:spPr>
          <a:xfrm>
            <a:off x="6458092" y="2368918"/>
            <a:ext cx="7159679" cy="2322283"/>
          </a:xfrm>
          <a:prstGeom prst="rect">
            <a:avLst/>
          </a:prstGeom>
        </p:spPr>
        <p:txBody>
          <a:bodyPr vert="horz" lIns="0" tIns="0" rIns="0" bIns="0" rtlCol="0">
            <a:noAutofit/>
          </a:bodyPr>
          <a:lstStyle>
            <a:lvl1pPr marL="216000" indent="-21600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1pPr>
            <a:lvl2pPr marL="432000" indent="-216000" algn="l" defTabSz="914400" rtl="0" eaLnBrk="1" latinLnBrk="0" hangingPunct="1">
              <a:lnSpc>
                <a:spcPct val="100000"/>
              </a:lnSpc>
              <a:spcBef>
                <a:spcPts val="0"/>
              </a:spcBef>
              <a:spcAft>
                <a:spcPts val="900"/>
              </a:spcAft>
              <a:buFont typeface="Arial" panose="020B0604020202020204" pitchFamily="34" charset="0"/>
              <a:buChar char="•"/>
              <a:defRPr sz="1800" kern="1200" spc="-50" baseline="0">
                <a:solidFill>
                  <a:schemeClr val="tx1"/>
                </a:solidFill>
                <a:latin typeface="+mj-lt"/>
                <a:ea typeface="+mn-ea"/>
                <a:cs typeface="+mn-cs"/>
              </a:defRPr>
            </a:lvl2pPr>
            <a:lvl3pPr marL="648000" indent="-21600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3pPr>
            <a:lvl4pPr marL="0" indent="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4pPr>
            <a:lvl5pPr marL="0" indent="0" algn="l" defTabSz="914400" rtl="0" eaLnBrk="1" latinLnBrk="0" hangingPunct="1">
              <a:lnSpc>
                <a:spcPct val="83000"/>
              </a:lnSpc>
              <a:spcBef>
                <a:spcPts val="0"/>
              </a:spcBef>
              <a:spcAft>
                <a:spcPts val="600"/>
              </a:spcAft>
              <a:buFont typeface="Arial" panose="020B0604020202020204" pitchFamily="34" charset="0"/>
              <a:buChar char="​"/>
              <a:defRPr sz="6000" kern="1200" spc="-200" baseline="0">
                <a:solidFill>
                  <a:schemeClr val="tx1"/>
                </a:solidFill>
                <a:latin typeface="+mj-lt"/>
                <a:ea typeface="+mn-ea"/>
                <a:cs typeface="+mn-cs"/>
              </a:defRPr>
            </a:lvl5pPr>
            <a:lvl6pPr marL="0" indent="0" algn="l" defTabSz="914400" rtl="0" eaLnBrk="1" latinLnBrk="0" hangingPunct="1">
              <a:lnSpc>
                <a:spcPct val="83000"/>
              </a:lnSpc>
              <a:spcBef>
                <a:spcPts val="0"/>
              </a:spcBef>
              <a:spcAft>
                <a:spcPts val="600"/>
              </a:spcAft>
              <a:buFont typeface="Arial" panose="020B0604020202020204" pitchFamily="34" charset="0"/>
              <a:buChar char="​"/>
              <a:defRPr sz="3600" kern="1200" spc="-90" baseline="0">
                <a:solidFill>
                  <a:schemeClr val="tx1"/>
                </a:solidFill>
                <a:latin typeface="+mj-lt"/>
                <a:ea typeface="+mn-ea"/>
                <a:cs typeface="+mn-cs"/>
              </a:defRPr>
            </a:lvl6pPr>
            <a:lvl7pPr marL="0" indent="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7pPr>
            <a:lvl8pPr marL="266700" indent="-266700" algn="l" defTabSz="914400" rtl="0" eaLnBrk="1" latinLnBrk="0" hangingPunct="1">
              <a:lnSpc>
                <a:spcPct val="100000"/>
              </a:lnSpc>
              <a:spcBef>
                <a:spcPts val="0"/>
              </a:spcBef>
              <a:spcAft>
                <a:spcPts val="900"/>
              </a:spcAft>
              <a:buFont typeface="+mj-lt"/>
              <a:buAutoNum type="arabicPeriod"/>
              <a:defRPr sz="1600" kern="1200">
                <a:solidFill>
                  <a:schemeClr val="tx1"/>
                </a:solidFill>
                <a:latin typeface="+mj-lt"/>
                <a:ea typeface="+mn-ea"/>
                <a:cs typeface="+mn-cs"/>
              </a:defRPr>
            </a:lvl8pPr>
            <a:lvl9pPr marL="266700" indent="-266700" algn="l" defTabSz="914400" rtl="0" eaLnBrk="1" latinLnBrk="0" hangingPunct="1">
              <a:lnSpc>
                <a:spcPct val="100000"/>
              </a:lnSpc>
              <a:spcBef>
                <a:spcPts val="0"/>
              </a:spcBef>
              <a:spcAft>
                <a:spcPts val="900"/>
              </a:spcAft>
              <a:buFont typeface="+mj-lt"/>
              <a:buAutoNum type="alphaUcPeriod"/>
              <a:defRPr sz="1600" kern="1200" baseline="0">
                <a:solidFill>
                  <a:schemeClr val="tx1"/>
                </a:solidFill>
                <a:latin typeface="+mj-lt"/>
                <a:ea typeface="+mn-ea"/>
                <a:cs typeface="+mn-cs"/>
              </a:defRPr>
            </a:lvl9pPr>
          </a:lstStyle>
          <a:p>
            <a:pPr marL="0" lvl="0" indent="0">
              <a:buNone/>
            </a:pPr>
            <a:r>
              <a:rPr lang="sv-SE" b="1" dirty="0"/>
              <a:t>Hur mycket av den mat som produceras</a:t>
            </a:r>
          </a:p>
          <a:p>
            <a:pPr marL="0" lvl="0" indent="0">
              <a:buNone/>
            </a:pPr>
            <a:r>
              <a:rPr lang="sv-SE" b="1" dirty="0"/>
              <a:t> i världen används/äts inte?</a:t>
            </a:r>
          </a:p>
          <a:p>
            <a:pPr marL="0" lvl="0" indent="0">
              <a:buNone/>
            </a:pPr>
            <a:endParaRPr lang="sv-SE" dirty="0"/>
          </a:p>
          <a:p>
            <a:pPr marL="0" indent="0">
              <a:buNone/>
            </a:pPr>
            <a:r>
              <a:rPr lang="sv-SE" dirty="0"/>
              <a:t>1. Ungefär en tredjedel</a:t>
            </a:r>
          </a:p>
          <a:p>
            <a:pPr marL="0" indent="0">
              <a:buNone/>
            </a:pPr>
            <a:r>
              <a:rPr lang="sv-SE" dirty="0"/>
              <a:t>X. Ungefär en fjärdedel</a:t>
            </a:r>
          </a:p>
          <a:p>
            <a:pPr marL="0" indent="0">
              <a:buNone/>
            </a:pPr>
            <a:r>
              <a:rPr lang="sv-SE" dirty="0"/>
              <a:t>2. Ungefär en femtedel </a:t>
            </a:r>
          </a:p>
        </p:txBody>
      </p:sp>
      <p:sp>
        <p:nvSpPr>
          <p:cNvPr id="15" name="Rubrik 1">
            <a:extLst>
              <a:ext uri="{FF2B5EF4-FFF2-40B4-BE49-F238E27FC236}">
                <a16:creationId xmlns:a16="http://schemas.microsoft.com/office/drawing/2014/main" id="{75D7FC9E-31BC-2847-805E-448DE840280B}"/>
              </a:ext>
            </a:extLst>
          </p:cNvPr>
          <p:cNvSpPr>
            <a:spLocks noGrp="1"/>
          </p:cNvSpPr>
          <p:nvPr>
            <p:ph type="title"/>
          </p:nvPr>
        </p:nvSpPr>
        <p:spPr>
          <a:xfrm>
            <a:off x="6431515" y="1562765"/>
            <a:ext cx="2880123" cy="1302052"/>
          </a:xfrm>
        </p:spPr>
        <p:txBody>
          <a:bodyPr/>
          <a:lstStyle/>
          <a:p>
            <a:r>
              <a:rPr lang="sv-SE" b="1" dirty="0">
                <a:solidFill>
                  <a:schemeClr val="tx1"/>
                </a:solidFill>
                <a:latin typeface="Arial" panose="020B0604020202020204" pitchFamily="34" charset="0"/>
                <a:cs typeface="Arial" panose="020B0604020202020204" pitchFamily="34" charset="0"/>
              </a:rPr>
              <a:t>Fråga 9</a:t>
            </a:r>
            <a:br>
              <a:rPr lang="sv-SE" b="1" dirty="0">
                <a:solidFill>
                  <a:schemeClr val="tx1"/>
                </a:solidFill>
                <a:latin typeface="Arial" panose="020B0604020202020204" pitchFamily="34" charset="0"/>
                <a:cs typeface="Arial" panose="020B0604020202020204" pitchFamily="34" charset="0"/>
              </a:rPr>
            </a:br>
            <a:endParaRPr lang="sv-SE" b="1" dirty="0">
              <a:solidFill>
                <a:schemeClr val="tx1"/>
              </a:solidFill>
              <a:latin typeface="Arial" panose="020B0604020202020204" pitchFamily="34" charset="0"/>
              <a:cs typeface="Arial" panose="020B0604020202020204" pitchFamily="34" charset="0"/>
            </a:endParaRPr>
          </a:p>
        </p:txBody>
      </p:sp>
      <p:pic>
        <p:nvPicPr>
          <p:cNvPr id="16" name="Picture 5">
            <a:extLst>
              <a:ext uri="{FF2B5EF4-FFF2-40B4-BE49-F238E27FC236}">
                <a16:creationId xmlns:a16="http://schemas.microsoft.com/office/drawing/2014/main" id="{BA35A2F8-3D30-F448-B642-60A03F41D283}"/>
              </a:ext>
            </a:extLst>
          </p:cNvPr>
          <p:cNvPicPr>
            <a:picLocks noChangeAspect="1"/>
          </p:cNvPicPr>
          <p:nvPr/>
        </p:nvPicPr>
        <p:blipFill>
          <a:blip r:embed="rId6"/>
          <a:stretch>
            <a:fillRect/>
          </a:stretch>
        </p:blipFill>
        <p:spPr>
          <a:xfrm rot="10800000" flipV="1">
            <a:off x="6416340" y="2025858"/>
            <a:ext cx="1766486" cy="106763"/>
          </a:xfrm>
          <a:prstGeom prst="rect">
            <a:avLst/>
          </a:prstGeom>
        </p:spPr>
      </p:pic>
      <p:pic>
        <p:nvPicPr>
          <p:cNvPr id="3" name="Picture 2" descr="A pile of potatoes in a machine&#10;&#10;AI-generated content may be incorrect.">
            <a:extLst>
              <a:ext uri="{FF2B5EF4-FFF2-40B4-BE49-F238E27FC236}">
                <a16:creationId xmlns:a16="http://schemas.microsoft.com/office/drawing/2014/main" id="{EBFA59E3-2A43-3113-45C4-D6FB8B824E3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20949" y="1450912"/>
            <a:ext cx="5484189" cy="3656126"/>
          </a:xfrm>
          <a:prstGeom prst="rect">
            <a:avLst/>
          </a:prstGeom>
        </p:spPr>
      </p:pic>
    </p:spTree>
    <p:extLst>
      <p:ext uri="{BB962C8B-B14F-4D97-AF65-F5344CB8AC3E}">
        <p14:creationId xmlns:p14="http://schemas.microsoft.com/office/powerpoint/2010/main" val="207110276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Platshållare för innehåll 6">
            <a:extLst>
              <a:ext uri="{FF2B5EF4-FFF2-40B4-BE49-F238E27FC236}">
                <a16:creationId xmlns:a16="http://schemas.microsoft.com/office/drawing/2014/main" id="{15B442EC-B281-4CF7-A912-6865E19E41D5}"/>
              </a:ext>
            </a:extLst>
          </p:cNvPr>
          <p:cNvSpPr>
            <a:spLocks noGrp="1"/>
          </p:cNvSpPr>
          <p:nvPr>
            <p:ph idx="1"/>
          </p:nvPr>
        </p:nvSpPr>
        <p:spPr>
          <a:xfrm>
            <a:off x="2334671" y="998846"/>
            <a:ext cx="8942929" cy="4025057"/>
          </a:xfrm>
        </p:spPr>
        <p:txBody>
          <a:bodyPr/>
          <a:lstStyle/>
          <a:p>
            <a:pPr marL="0" lvl="0" indent="0">
              <a:buNone/>
            </a:pPr>
            <a:r>
              <a:rPr lang="sv-SE" b="1" dirty="0">
                <a:solidFill>
                  <a:schemeClr val="tx2"/>
                </a:solidFill>
              </a:rPr>
              <a:t>Fråga 1</a:t>
            </a:r>
          </a:p>
          <a:p>
            <a:pPr marL="0" lvl="0" indent="0">
              <a:buNone/>
            </a:pPr>
            <a:r>
              <a:rPr lang="sv-SE" b="1" dirty="0">
                <a:solidFill>
                  <a:schemeClr val="tx2"/>
                </a:solidFill>
              </a:rPr>
              <a:t>Vad är en </a:t>
            </a:r>
            <a:r>
              <a:rPr lang="sv-SE" b="1" dirty="0" err="1">
                <a:solidFill>
                  <a:schemeClr val="tx2"/>
                </a:solidFill>
              </a:rPr>
              <a:t>doggybag</a:t>
            </a:r>
            <a:r>
              <a:rPr lang="sv-SE" b="1" dirty="0">
                <a:solidFill>
                  <a:schemeClr val="tx2"/>
                </a:solidFill>
              </a:rPr>
              <a:t>?</a:t>
            </a:r>
            <a:r>
              <a:rPr lang="sv-SE" dirty="0">
                <a:solidFill>
                  <a:schemeClr val="tx2"/>
                </a:solidFill>
              </a:rPr>
              <a:t>	</a:t>
            </a:r>
          </a:p>
          <a:p>
            <a:pPr marL="0" indent="0">
              <a:buNone/>
            </a:pPr>
            <a:r>
              <a:rPr lang="sv-SE" b="1" dirty="0"/>
              <a:t>X. En påse/kartong att ta med rester från din måltid på restaurang i</a:t>
            </a:r>
          </a:p>
          <a:p>
            <a:pPr marL="0" indent="0">
              <a:buNone/>
            </a:pPr>
            <a:endParaRPr lang="sv-SE" b="1" dirty="0"/>
          </a:p>
          <a:p>
            <a:pPr marL="0" indent="0">
              <a:buNone/>
            </a:pPr>
            <a:r>
              <a:rPr lang="sv-SE" b="1" dirty="0">
                <a:solidFill>
                  <a:schemeClr val="tx2"/>
                </a:solidFill>
              </a:rPr>
              <a:t>Fråga 2</a:t>
            </a:r>
          </a:p>
          <a:p>
            <a:pPr marL="0" lvl="0" indent="0">
              <a:buNone/>
            </a:pPr>
            <a:r>
              <a:rPr lang="sv-SE" b="1" dirty="0">
                <a:solidFill>
                  <a:schemeClr val="tx2"/>
                </a:solidFill>
              </a:rPr>
              <a:t>Vad är matsvinn?</a:t>
            </a:r>
            <a:endParaRPr lang="sv-SE" dirty="0">
              <a:solidFill>
                <a:schemeClr val="tx2"/>
              </a:solidFill>
            </a:endParaRPr>
          </a:p>
          <a:p>
            <a:pPr marL="457200" indent="-457200">
              <a:buAutoNum type="arabicPeriod"/>
            </a:pPr>
            <a:r>
              <a:rPr lang="sv-SE" b="1" dirty="0"/>
              <a:t>Onödigt matavfall	</a:t>
            </a:r>
          </a:p>
          <a:p>
            <a:pPr marL="457200" indent="-457200">
              <a:buAutoNum type="arabicPeriod"/>
            </a:pPr>
            <a:endParaRPr lang="sv-SE" b="1" dirty="0"/>
          </a:p>
          <a:p>
            <a:pPr marL="0" indent="0">
              <a:buNone/>
            </a:pPr>
            <a:r>
              <a:rPr lang="sv-SE" b="1" dirty="0">
                <a:solidFill>
                  <a:schemeClr val="tx2"/>
                </a:solidFill>
              </a:rPr>
              <a:t>Fråga 3</a:t>
            </a:r>
          </a:p>
          <a:p>
            <a:pPr marL="0" lvl="0" indent="0">
              <a:buNone/>
            </a:pPr>
            <a:r>
              <a:rPr lang="sv-SE" b="1" dirty="0">
                <a:solidFill>
                  <a:schemeClr val="tx2"/>
                </a:solidFill>
              </a:rPr>
              <a:t>Om det står ”bäst före 07 11 2025” på en mjölkförpackning betyder det att mjölken</a:t>
            </a:r>
            <a:endParaRPr lang="sv-SE" dirty="0">
              <a:solidFill>
                <a:schemeClr val="tx2"/>
              </a:solidFill>
            </a:endParaRPr>
          </a:p>
          <a:p>
            <a:pPr marL="0" indent="0">
              <a:buNone/>
            </a:pPr>
            <a:r>
              <a:rPr lang="sv-SE" b="1" dirty="0"/>
              <a:t>1. håller ytterligare en tid förvarad på rätt sätt i oöppnad förpackning	</a:t>
            </a:r>
            <a:endParaRPr lang="sv-SE" dirty="0"/>
          </a:p>
          <a:p>
            <a:pPr marL="0" indent="0">
              <a:buNone/>
            </a:pPr>
            <a:endParaRPr lang="sv-SE" dirty="0"/>
          </a:p>
          <a:p>
            <a:pPr marL="0" indent="0">
              <a:buNone/>
            </a:pPr>
            <a:endParaRPr lang="sv-SE" dirty="0"/>
          </a:p>
          <a:p>
            <a:endParaRPr lang="sv-SE" dirty="0"/>
          </a:p>
        </p:txBody>
      </p:sp>
      <p:sp>
        <p:nvSpPr>
          <p:cNvPr id="8" name="Platshållare för text 7">
            <a:extLst>
              <a:ext uri="{FF2B5EF4-FFF2-40B4-BE49-F238E27FC236}">
                <a16:creationId xmlns:a16="http://schemas.microsoft.com/office/drawing/2014/main" id="{A4393F1C-5E09-4A8D-B041-85AA958A63CB}"/>
              </a:ext>
            </a:extLst>
          </p:cNvPr>
          <p:cNvSpPr>
            <a:spLocks noGrp="1"/>
          </p:cNvSpPr>
          <p:nvPr>
            <p:ph type="body" sz="quarter" idx="13"/>
          </p:nvPr>
        </p:nvSpPr>
        <p:spPr/>
        <p:txBody>
          <a:bodyPr/>
          <a:lstStyle/>
          <a:p>
            <a:endParaRPr lang="sv-SE"/>
          </a:p>
        </p:txBody>
      </p:sp>
      <p:pic>
        <p:nvPicPr>
          <p:cNvPr id="9" name="Picture 8">
            <a:extLst>
              <a:ext uri="{FF2B5EF4-FFF2-40B4-BE49-F238E27FC236}">
                <a16:creationId xmlns:a16="http://schemas.microsoft.com/office/drawing/2014/main" id="{7C9F6C77-34F1-9947-8FF9-33B40FCFF052}"/>
              </a:ext>
            </a:extLst>
          </p:cNvPr>
          <p:cNvPicPr>
            <a:picLocks noChangeAspect="1"/>
          </p:cNvPicPr>
          <p:nvPr/>
        </p:nvPicPr>
        <p:blipFill>
          <a:blip r:embed="rId2"/>
          <a:stretch>
            <a:fillRect/>
          </a:stretch>
        </p:blipFill>
        <p:spPr>
          <a:xfrm>
            <a:off x="10514055" y="-151196"/>
            <a:ext cx="1677945" cy="2239542"/>
          </a:xfrm>
          <a:prstGeom prst="rect">
            <a:avLst/>
          </a:prstGeom>
        </p:spPr>
      </p:pic>
      <p:sp>
        <p:nvSpPr>
          <p:cNvPr id="12" name="Rubrik 1">
            <a:extLst>
              <a:ext uri="{FF2B5EF4-FFF2-40B4-BE49-F238E27FC236}">
                <a16:creationId xmlns:a16="http://schemas.microsoft.com/office/drawing/2014/main" id="{9233B587-BA9D-734C-840D-6D82AD7BC214}"/>
              </a:ext>
            </a:extLst>
          </p:cNvPr>
          <p:cNvSpPr>
            <a:spLocks noGrp="1"/>
          </p:cNvSpPr>
          <p:nvPr>
            <p:ph type="title"/>
          </p:nvPr>
        </p:nvSpPr>
        <p:spPr>
          <a:xfrm>
            <a:off x="139458" y="274110"/>
            <a:ext cx="11109324" cy="934890"/>
          </a:xfrm>
        </p:spPr>
        <p:txBody>
          <a:bodyPr/>
          <a:lstStyle/>
          <a:p>
            <a:r>
              <a:rPr lang="sv-SE" b="1" dirty="0">
                <a:solidFill>
                  <a:schemeClr val="tx1"/>
                </a:solidFill>
                <a:ea typeface="Roboto" panose="02000000000000000000" pitchFamily="2" charset="0"/>
              </a:rPr>
              <a:t>Rätta svar!</a:t>
            </a:r>
          </a:p>
        </p:txBody>
      </p:sp>
      <p:pic>
        <p:nvPicPr>
          <p:cNvPr id="13" name="Picture 13">
            <a:extLst>
              <a:ext uri="{FF2B5EF4-FFF2-40B4-BE49-F238E27FC236}">
                <a16:creationId xmlns:a16="http://schemas.microsoft.com/office/drawing/2014/main" id="{4B121975-7A16-D54C-8A81-29F1785B9FB4}"/>
              </a:ext>
            </a:extLst>
          </p:cNvPr>
          <p:cNvPicPr>
            <a:picLocks noChangeAspect="1"/>
          </p:cNvPicPr>
          <p:nvPr/>
        </p:nvPicPr>
        <p:blipFill>
          <a:blip r:embed="rId3"/>
          <a:stretch>
            <a:fillRect/>
          </a:stretch>
        </p:blipFill>
        <p:spPr>
          <a:xfrm>
            <a:off x="139458" y="726338"/>
            <a:ext cx="2195213" cy="195622"/>
          </a:xfrm>
          <a:prstGeom prst="rect">
            <a:avLst/>
          </a:prstGeom>
        </p:spPr>
      </p:pic>
      <p:pic>
        <p:nvPicPr>
          <p:cNvPr id="17" name="Picture 11">
            <a:extLst>
              <a:ext uri="{FF2B5EF4-FFF2-40B4-BE49-F238E27FC236}">
                <a16:creationId xmlns:a16="http://schemas.microsoft.com/office/drawing/2014/main" id="{167883F1-0615-D749-A39D-49CA3B572059}"/>
              </a:ext>
            </a:extLst>
          </p:cNvPr>
          <p:cNvPicPr>
            <a:picLocks noChangeAspect="1"/>
          </p:cNvPicPr>
          <p:nvPr/>
        </p:nvPicPr>
        <p:blipFill>
          <a:blip r:embed="rId4"/>
          <a:stretch>
            <a:fillRect/>
          </a:stretch>
        </p:blipFill>
        <p:spPr>
          <a:xfrm rot="16553652">
            <a:off x="247761" y="2536455"/>
            <a:ext cx="1474898" cy="1338630"/>
          </a:xfrm>
          <a:prstGeom prst="rect">
            <a:avLst/>
          </a:prstGeom>
        </p:spPr>
      </p:pic>
      <p:pic>
        <p:nvPicPr>
          <p:cNvPr id="21" name="Picture 8">
            <a:extLst>
              <a:ext uri="{FF2B5EF4-FFF2-40B4-BE49-F238E27FC236}">
                <a16:creationId xmlns:a16="http://schemas.microsoft.com/office/drawing/2014/main" id="{CB1A5F9D-DD89-E44C-9983-195818797A59}"/>
              </a:ext>
            </a:extLst>
          </p:cNvPr>
          <p:cNvPicPr>
            <a:picLocks noChangeAspect="1"/>
          </p:cNvPicPr>
          <p:nvPr/>
        </p:nvPicPr>
        <p:blipFill>
          <a:blip r:embed="rId5"/>
          <a:stretch>
            <a:fillRect/>
          </a:stretch>
        </p:blipFill>
        <p:spPr>
          <a:xfrm>
            <a:off x="-139944" y="6080306"/>
            <a:ext cx="12331944" cy="931896"/>
          </a:xfrm>
          <a:prstGeom prst="rect">
            <a:avLst/>
          </a:prstGeom>
        </p:spPr>
      </p:pic>
      <p:pic>
        <p:nvPicPr>
          <p:cNvPr id="15" name="Picture 12">
            <a:extLst>
              <a:ext uri="{FF2B5EF4-FFF2-40B4-BE49-F238E27FC236}">
                <a16:creationId xmlns:a16="http://schemas.microsoft.com/office/drawing/2014/main" id="{5B1DE117-7D2F-724D-8811-BDC5B782EE93}"/>
              </a:ext>
            </a:extLst>
          </p:cNvPr>
          <p:cNvPicPr>
            <a:picLocks noChangeAspect="1"/>
          </p:cNvPicPr>
          <p:nvPr/>
        </p:nvPicPr>
        <p:blipFill>
          <a:blip r:embed="rId6"/>
          <a:stretch>
            <a:fillRect/>
          </a:stretch>
        </p:blipFill>
        <p:spPr>
          <a:xfrm rot="5237332">
            <a:off x="10899245" y="5600040"/>
            <a:ext cx="965200" cy="958850"/>
          </a:xfrm>
          <a:prstGeom prst="rect">
            <a:avLst/>
          </a:prstGeom>
        </p:spPr>
      </p:pic>
      <p:pic>
        <p:nvPicPr>
          <p:cNvPr id="22" name="Picture 9" descr="A picture containing food&#10;&#10;Description automatically generated">
            <a:extLst>
              <a:ext uri="{FF2B5EF4-FFF2-40B4-BE49-F238E27FC236}">
                <a16:creationId xmlns:a16="http://schemas.microsoft.com/office/drawing/2014/main" id="{7AD863E5-95A6-EB4A-A47D-B64E47B58D5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0" y="5489580"/>
            <a:ext cx="2085738" cy="1368420"/>
          </a:xfrm>
          <a:prstGeom prst="rect">
            <a:avLst/>
          </a:prstGeom>
        </p:spPr>
      </p:pic>
    </p:spTree>
    <p:extLst>
      <p:ext uri="{BB962C8B-B14F-4D97-AF65-F5344CB8AC3E}">
        <p14:creationId xmlns:p14="http://schemas.microsoft.com/office/powerpoint/2010/main" val="22515378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Platshållare för innehåll 2">
            <a:extLst>
              <a:ext uri="{FF2B5EF4-FFF2-40B4-BE49-F238E27FC236}">
                <a16:creationId xmlns:a16="http://schemas.microsoft.com/office/drawing/2014/main" id="{534B0C42-C77D-430A-A82B-92BAB6DBF0A7}"/>
              </a:ext>
            </a:extLst>
          </p:cNvPr>
          <p:cNvSpPr>
            <a:spLocks noGrp="1"/>
          </p:cNvSpPr>
          <p:nvPr>
            <p:ph idx="1"/>
          </p:nvPr>
        </p:nvSpPr>
        <p:spPr>
          <a:xfrm>
            <a:off x="13036548" y="1473521"/>
            <a:ext cx="5013325" cy="4510088"/>
          </a:xfrm>
        </p:spPr>
        <p:txBody>
          <a:bodyPr/>
          <a:lstStyle/>
          <a:p>
            <a:endParaRPr lang="sv-SE" dirty="0"/>
          </a:p>
          <a:p>
            <a:endParaRPr lang="sv-SE" dirty="0"/>
          </a:p>
        </p:txBody>
      </p:sp>
      <p:sp>
        <p:nvSpPr>
          <p:cNvPr id="4" name="Platshållare för text 3">
            <a:extLst>
              <a:ext uri="{FF2B5EF4-FFF2-40B4-BE49-F238E27FC236}">
                <a16:creationId xmlns:a16="http://schemas.microsoft.com/office/drawing/2014/main" id="{52E3F84C-ABD3-4B5B-B76F-0B0A1F047686}"/>
              </a:ext>
            </a:extLst>
          </p:cNvPr>
          <p:cNvSpPr>
            <a:spLocks noGrp="1"/>
          </p:cNvSpPr>
          <p:nvPr>
            <p:ph type="body" sz="quarter" idx="13"/>
          </p:nvPr>
        </p:nvSpPr>
        <p:spPr/>
        <p:txBody>
          <a:bodyPr/>
          <a:lstStyle/>
          <a:p>
            <a:endParaRPr lang="sv-SE"/>
          </a:p>
        </p:txBody>
      </p:sp>
      <p:pic>
        <p:nvPicPr>
          <p:cNvPr id="11" name="Picture 11">
            <a:extLst>
              <a:ext uri="{FF2B5EF4-FFF2-40B4-BE49-F238E27FC236}">
                <a16:creationId xmlns:a16="http://schemas.microsoft.com/office/drawing/2014/main" id="{5B4461F0-A49A-5945-B60A-A32241FD1D85}"/>
              </a:ext>
            </a:extLst>
          </p:cNvPr>
          <p:cNvPicPr>
            <a:picLocks noChangeAspect="1"/>
          </p:cNvPicPr>
          <p:nvPr/>
        </p:nvPicPr>
        <p:blipFill>
          <a:blip r:embed="rId2"/>
          <a:stretch>
            <a:fillRect/>
          </a:stretch>
        </p:blipFill>
        <p:spPr>
          <a:xfrm rot="16553652">
            <a:off x="10421993" y="2983027"/>
            <a:ext cx="1474898" cy="1338630"/>
          </a:xfrm>
          <a:prstGeom prst="rect">
            <a:avLst/>
          </a:prstGeom>
        </p:spPr>
      </p:pic>
      <p:pic>
        <p:nvPicPr>
          <p:cNvPr id="12" name="Picture 10">
            <a:extLst>
              <a:ext uri="{FF2B5EF4-FFF2-40B4-BE49-F238E27FC236}">
                <a16:creationId xmlns:a16="http://schemas.microsoft.com/office/drawing/2014/main" id="{76B6270B-10F4-1D46-B27F-6D879B1617F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31900" y="3477910"/>
            <a:ext cx="936438" cy="1111771"/>
          </a:xfrm>
          <a:prstGeom prst="rect">
            <a:avLst/>
          </a:prstGeom>
        </p:spPr>
      </p:pic>
      <p:pic>
        <p:nvPicPr>
          <p:cNvPr id="13" name="Picture 9">
            <a:extLst>
              <a:ext uri="{FF2B5EF4-FFF2-40B4-BE49-F238E27FC236}">
                <a16:creationId xmlns:a16="http://schemas.microsoft.com/office/drawing/2014/main" id="{A705D5D8-AE52-F44C-8798-C146B5E3EFF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325519">
            <a:off x="10652251" y="853031"/>
            <a:ext cx="483889" cy="515844"/>
          </a:xfrm>
          <a:prstGeom prst="rect">
            <a:avLst/>
          </a:prstGeom>
        </p:spPr>
      </p:pic>
      <p:sp>
        <p:nvSpPr>
          <p:cNvPr id="14" name="Platshållare för innehåll 6">
            <a:extLst>
              <a:ext uri="{FF2B5EF4-FFF2-40B4-BE49-F238E27FC236}">
                <a16:creationId xmlns:a16="http://schemas.microsoft.com/office/drawing/2014/main" id="{C365A9CB-B67F-8C4C-819A-54068161498D}"/>
              </a:ext>
            </a:extLst>
          </p:cNvPr>
          <p:cNvSpPr txBox="1">
            <a:spLocks/>
          </p:cNvSpPr>
          <p:nvPr/>
        </p:nvSpPr>
        <p:spPr>
          <a:xfrm>
            <a:off x="13036548" y="2247390"/>
            <a:ext cx="8942929" cy="4025057"/>
          </a:xfrm>
          <a:prstGeom prst="rect">
            <a:avLst/>
          </a:prstGeom>
        </p:spPr>
        <p:txBody>
          <a:bodyPr vert="horz" lIns="0" tIns="0" rIns="0" bIns="0" rtlCol="0">
            <a:noAutofit/>
          </a:bodyPr>
          <a:lstStyle>
            <a:lvl1pPr marL="216000" indent="-21600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1pPr>
            <a:lvl2pPr marL="432000" indent="-216000" algn="l" defTabSz="914400" rtl="0" eaLnBrk="1" latinLnBrk="0" hangingPunct="1">
              <a:lnSpc>
                <a:spcPct val="100000"/>
              </a:lnSpc>
              <a:spcBef>
                <a:spcPts val="0"/>
              </a:spcBef>
              <a:spcAft>
                <a:spcPts val="900"/>
              </a:spcAft>
              <a:buFont typeface="Arial" panose="020B0604020202020204" pitchFamily="34" charset="0"/>
              <a:buChar char="•"/>
              <a:defRPr sz="1800" kern="1200" spc="-50" baseline="0">
                <a:solidFill>
                  <a:schemeClr val="tx1"/>
                </a:solidFill>
                <a:latin typeface="+mj-lt"/>
                <a:ea typeface="+mn-ea"/>
                <a:cs typeface="+mn-cs"/>
              </a:defRPr>
            </a:lvl2pPr>
            <a:lvl3pPr marL="648000" indent="-21600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3pPr>
            <a:lvl4pPr marL="0" indent="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4pPr>
            <a:lvl5pPr marL="0" indent="0" algn="l" defTabSz="914400" rtl="0" eaLnBrk="1" latinLnBrk="0" hangingPunct="1">
              <a:lnSpc>
                <a:spcPct val="83000"/>
              </a:lnSpc>
              <a:spcBef>
                <a:spcPts val="0"/>
              </a:spcBef>
              <a:spcAft>
                <a:spcPts val="600"/>
              </a:spcAft>
              <a:buFont typeface="Arial" panose="020B0604020202020204" pitchFamily="34" charset="0"/>
              <a:buChar char="​"/>
              <a:defRPr sz="6000" kern="1200" spc="-200" baseline="0">
                <a:solidFill>
                  <a:schemeClr val="tx1"/>
                </a:solidFill>
                <a:latin typeface="+mj-lt"/>
                <a:ea typeface="+mn-ea"/>
                <a:cs typeface="+mn-cs"/>
              </a:defRPr>
            </a:lvl5pPr>
            <a:lvl6pPr marL="0" indent="0" algn="l" defTabSz="914400" rtl="0" eaLnBrk="1" latinLnBrk="0" hangingPunct="1">
              <a:lnSpc>
                <a:spcPct val="83000"/>
              </a:lnSpc>
              <a:spcBef>
                <a:spcPts val="0"/>
              </a:spcBef>
              <a:spcAft>
                <a:spcPts val="600"/>
              </a:spcAft>
              <a:buFont typeface="Arial" panose="020B0604020202020204" pitchFamily="34" charset="0"/>
              <a:buChar char="​"/>
              <a:defRPr sz="3600" kern="1200" spc="-90" baseline="0">
                <a:solidFill>
                  <a:schemeClr val="tx1"/>
                </a:solidFill>
                <a:latin typeface="+mj-lt"/>
                <a:ea typeface="+mn-ea"/>
                <a:cs typeface="+mn-cs"/>
              </a:defRPr>
            </a:lvl6pPr>
            <a:lvl7pPr marL="0" indent="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7pPr>
            <a:lvl8pPr marL="266700" indent="-266700" algn="l" defTabSz="914400" rtl="0" eaLnBrk="1" latinLnBrk="0" hangingPunct="1">
              <a:lnSpc>
                <a:spcPct val="100000"/>
              </a:lnSpc>
              <a:spcBef>
                <a:spcPts val="0"/>
              </a:spcBef>
              <a:spcAft>
                <a:spcPts val="900"/>
              </a:spcAft>
              <a:buFont typeface="+mj-lt"/>
              <a:buAutoNum type="arabicPeriod"/>
              <a:defRPr sz="1600" kern="1200">
                <a:solidFill>
                  <a:schemeClr val="tx1"/>
                </a:solidFill>
                <a:latin typeface="+mj-lt"/>
                <a:ea typeface="+mn-ea"/>
                <a:cs typeface="+mn-cs"/>
              </a:defRPr>
            </a:lvl8pPr>
            <a:lvl9pPr marL="266700" indent="-266700" algn="l" defTabSz="914400" rtl="0" eaLnBrk="1" latinLnBrk="0" hangingPunct="1">
              <a:lnSpc>
                <a:spcPct val="100000"/>
              </a:lnSpc>
              <a:spcBef>
                <a:spcPts val="0"/>
              </a:spcBef>
              <a:spcAft>
                <a:spcPts val="900"/>
              </a:spcAft>
              <a:buFont typeface="+mj-lt"/>
              <a:buAutoNum type="alphaUcPeriod"/>
              <a:defRPr sz="1600" kern="1200" baseline="0">
                <a:solidFill>
                  <a:schemeClr val="tx1"/>
                </a:solidFill>
                <a:latin typeface="+mj-lt"/>
                <a:ea typeface="+mn-ea"/>
                <a:cs typeface="+mn-cs"/>
              </a:defRPr>
            </a:lvl9pPr>
          </a:lstStyle>
          <a:p>
            <a:pPr marL="0" indent="0">
              <a:buFont typeface="Arial" panose="020B0604020202020204" pitchFamily="34" charset="0"/>
              <a:buNone/>
            </a:pPr>
            <a:endParaRPr lang="sv-SE" dirty="0"/>
          </a:p>
          <a:p>
            <a:pPr marL="0" indent="0">
              <a:buFont typeface="Arial" panose="020B0604020202020204" pitchFamily="34" charset="0"/>
              <a:buNone/>
            </a:pPr>
            <a:endParaRPr lang="sv-SE" dirty="0"/>
          </a:p>
          <a:p>
            <a:endParaRPr lang="sv-SE" dirty="0"/>
          </a:p>
        </p:txBody>
      </p:sp>
      <p:pic>
        <p:nvPicPr>
          <p:cNvPr id="15" name="Picture 8">
            <a:extLst>
              <a:ext uri="{FF2B5EF4-FFF2-40B4-BE49-F238E27FC236}">
                <a16:creationId xmlns:a16="http://schemas.microsoft.com/office/drawing/2014/main" id="{B6240000-858B-3841-972B-F3FE6433D559}"/>
              </a:ext>
            </a:extLst>
          </p:cNvPr>
          <p:cNvPicPr>
            <a:picLocks noChangeAspect="1"/>
          </p:cNvPicPr>
          <p:nvPr/>
        </p:nvPicPr>
        <p:blipFill>
          <a:blip r:embed="rId5"/>
          <a:stretch>
            <a:fillRect/>
          </a:stretch>
        </p:blipFill>
        <p:spPr>
          <a:xfrm>
            <a:off x="-139944" y="6080306"/>
            <a:ext cx="12331944" cy="931896"/>
          </a:xfrm>
          <a:prstGeom prst="rect">
            <a:avLst/>
          </a:prstGeom>
        </p:spPr>
      </p:pic>
      <p:pic>
        <p:nvPicPr>
          <p:cNvPr id="16" name="Picture 9" descr="A picture containing food&#10;&#10;Description automatically generated">
            <a:extLst>
              <a:ext uri="{FF2B5EF4-FFF2-40B4-BE49-F238E27FC236}">
                <a16:creationId xmlns:a16="http://schemas.microsoft.com/office/drawing/2014/main" id="{B72BC4CA-CED9-E742-8F01-95CF3BA7DBF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0" y="5489580"/>
            <a:ext cx="2085738" cy="1368420"/>
          </a:xfrm>
          <a:prstGeom prst="rect">
            <a:avLst/>
          </a:prstGeom>
        </p:spPr>
      </p:pic>
      <p:sp>
        <p:nvSpPr>
          <p:cNvPr id="17" name="Rubrik 1">
            <a:extLst>
              <a:ext uri="{FF2B5EF4-FFF2-40B4-BE49-F238E27FC236}">
                <a16:creationId xmlns:a16="http://schemas.microsoft.com/office/drawing/2014/main" id="{2B6C3302-E805-DA49-A50D-43AD7D1963BE}"/>
              </a:ext>
            </a:extLst>
          </p:cNvPr>
          <p:cNvSpPr>
            <a:spLocks noGrp="1"/>
          </p:cNvSpPr>
          <p:nvPr>
            <p:ph type="title"/>
          </p:nvPr>
        </p:nvSpPr>
        <p:spPr>
          <a:xfrm>
            <a:off x="139458" y="274110"/>
            <a:ext cx="11109324" cy="934890"/>
          </a:xfrm>
        </p:spPr>
        <p:txBody>
          <a:bodyPr/>
          <a:lstStyle/>
          <a:p>
            <a:r>
              <a:rPr lang="sv-SE" b="1" dirty="0">
                <a:solidFill>
                  <a:schemeClr val="tx1"/>
                </a:solidFill>
                <a:ea typeface="Roboto" panose="02000000000000000000" pitchFamily="2" charset="0"/>
              </a:rPr>
              <a:t>Rätta svar!</a:t>
            </a:r>
          </a:p>
        </p:txBody>
      </p:sp>
      <p:pic>
        <p:nvPicPr>
          <p:cNvPr id="18" name="Picture 13">
            <a:extLst>
              <a:ext uri="{FF2B5EF4-FFF2-40B4-BE49-F238E27FC236}">
                <a16:creationId xmlns:a16="http://schemas.microsoft.com/office/drawing/2014/main" id="{C4D2BAF6-459E-424F-B2CE-0831246E196E}"/>
              </a:ext>
            </a:extLst>
          </p:cNvPr>
          <p:cNvPicPr>
            <a:picLocks noChangeAspect="1"/>
          </p:cNvPicPr>
          <p:nvPr/>
        </p:nvPicPr>
        <p:blipFill>
          <a:blip r:embed="rId7"/>
          <a:stretch>
            <a:fillRect/>
          </a:stretch>
        </p:blipFill>
        <p:spPr>
          <a:xfrm>
            <a:off x="139458" y="726338"/>
            <a:ext cx="2195213" cy="195622"/>
          </a:xfrm>
          <a:prstGeom prst="rect">
            <a:avLst/>
          </a:prstGeom>
        </p:spPr>
      </p:pic>
      <p:sp>
        <p:nvSpPr>
          <p:cNvPr id="19" name="Platshållare för innehåll 6">
            <a:extLst>
              <a:ext uri="{FF2B5EF4-FFF2-40B4-BE49-F238E27FC236}">
                <a16:creationId xmlns:a16="http://schemas.microsoft.com/office/drawing/2014/main" id="{BBE11BD6-44CD-934C-90DB-A84674D7F9C0}"/>
              </a:ext>
            </a:extLst>
          </p:cNvPr>
          <p:cNvSpPr txBox="1">
            <a:spLocks/>
          </p:cNvSpPr>
          <p:nvPr/>
        </p:nvSpPr>
        <p:spPr>
          <a:xfrm>
            <a:off x="2334671" y="998846"/>
            <a:ext cx="8942929" cy="4025057"/>
          </a:xfrm>
          <a:prstGeom prst="rect">
            <a:avLst/>
          </a:prstGeom>
        </p:spPr>
        <p:txBody>
          <a:bodyPr vert="horz" lIns="0" tIns="0" rIns="0" bIns="0" rtlCol="0">
            <a:noAutofit/>
          </a:bodyPr>
          <a:lstStyle>
            <a:lvl1pPr marL="216000" indent="-21600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1pPr>
            <a:lvl2pPr marL="432000" indent="-216000" algn="l" defTabSz="914400" rtl="0" eaLnBrk="1" latinLnBrk="0" hangingPunct="1">
              <a:lnSpc>
                <a:spcPct val="100000"/>
              </a:lnSpc>
              <a:spcBef>
                <a:spcPts val="0"/>
              </a:spcBef>
              <a:spcAft>
                <a:spcPts val="900"/>
              </a:spcAft>
              <a:buFont typeface="Arial" panose="020B0604020202020204" pitchFamily="34" charset="0"/>
              <a:buChar char="•"/>
              <a:defRPr sz="1800" kern="1200" spc="-50" baseline="0">
                <a:solidFill>
                  <a:schemeClr val="tx1"/>
                </a:solidFill>
                <a:latin typeface="+mj-lt"/>
                <a:ea typeface="+mn-ea"/>
                <a:cs typeface="+mn-cs"/>
              </a:defRPr>
            </a:lvl2pPr>
            <a:lvl3pPr marL="648000" indent="-21600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3pPr>
            <a:lvl4pPr marL="0" indent="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4pPr>
            <a:lvl5pPr marL="0" indent="0" algn="l" defTabSz="914400" rtl="0" eaLnBrk="1" latinLnBrk="0" hangingPunct="1">
              <a:lnSpc>
                <a:spcPct val="83000"/>
              </a:lnSpc>
              <a:spcBef>
                <a:spcPts val="0"/>
              </a:spcBef>
              <a:spcAft>
                <a:spcPts val="600"/>
              </a:spcAft>
              <a:buFont typeface="Arial" panose="020B0604020202020204" pitchFamily="34" charset="0"/>
              <a:buChar char="​"/>
              <a:defRPr sz="6000" kern="1200" spc="-200" baseline="0">
                <a:solidFill>
                  <a:schemeClr val="tx1"/>
                </a:solidFill>
                <a:latin typeface="+mj-lt"/>
                <a:ea typeface="+mn-ea"/>
                <a:cs typeface="+mn-cs"/>
              </a:defRPr>
            </a:lvl5pPr>
            <a:lvl6pPr marL="0" indent="0" algn="l" defTabSz="914400" rtl="0" eaLnBrk="1" latinLnBrk="0" hangingPunct="1">
              <a:lnSpc>
                <a:spcPct val="83000"/>
              </a:lnSpc>
              <a:spcBef>
                <a:spcPts val="0"/>
              </a:spcBef>
              <a:spcAft>
                <a:spcPts val="600"/>
              </a:spcAft>
              <a:buFont typeface="Arial" panose="020B0604020202020204" pitchFamily="34" charset="0"/>
              <a:buChar char="​"/>
              <a:defRPr sz="3600" kern="1200" spc="-90" baseline="0">
                <a:solidFill>
                  <a:schemeClr val="tx1"/>
                </a:solidFill>
                <a:latin typeface="+mj-lt"/>
                <a:ea typeface="+mn-ea"/>
                <a:cs typeface="+mn-cs"/>
              </a:defRPr>
            </a:lvl6pPr>
            <a:lvl7pPr marL="0" indent="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7pPr>
            <a:lvl8pPr marL="266700" indent="-266700" algn="l" defTabSz="914400" rtl="0" eaLnBrk="1" latinLnBrk="0" hangingPunct="1">
              <a:lnSpc>
                <a:spcPct val="100000"/>
              </a:lnSpc>
              <a:spcBef>
                <a:spcPts val="0"/>
              </a:spcBef>
              <a:spcAft>
                <a:spcPts val="900"/>
              </a:spcAft>
              <a:buFont typeface="+mj-lt"/>
              <a:buAutoNum type="arabicPeriod"/>
              <a:defRPr sz="1600" kern="1200">
                <a:solidFill>
                  <a:schemeClr val="tx1"/>
                </a:solidFill>
                <a:latin typeface="+mj-lt"/>
                <a:ea typeface="+mn-ea"/>
                <a:cs typeface="+mn-cs"/>
              </a:defRPr>
            </a:lvl8pPr>
            <a:lvl9pPr marL="266700" indent="-266700" algn="l" defTabSz="914400" rtl="0" eaLnBrk="1" latinLnBrk="0" hangingPunct="1">
              <a:lnSpc>
                <a:spcPct val="100000"/>
              </a:lnSpc>
              <a:spcBef>
                <a:spcPts val="0"/>
              </a:spcBef>
              <a:spcAft>
                <a:spcPts val="900"/>
              </a:spcAft>
              <a:buFont typeface="+mj-lt"/>
              <a:buAutoNum type="alphaUcPeriod"/>
              <a:defRPr sz="1600" kern="1200" baseline="0">
                <a:solidFill>
                  <a:schemeClr val="tx1"/>
                </a:solidFill>
                <a:latin typeface="+mj-lt"/>
                <a:ea typeface="+mn-ea"/>
                <a:cs typeface="+mn-cs"/>
              </a:defRPr>
            </a:lvl9pPr>
          </a:lstStyle>
          <a:p>
            <a:pPr marL="0" indent="0">
              <a:buNone/>
            </a:pPr>
            <a:r>
              <a:rPr lang="sv-SE" b="1" dirty="0">
                <a:solidFill>
                  <a:schemeClr val="tx2"/>
                </a:solidFill>
              </a:rPr>
              <a:t>Fråga 4</a:t>
            </a:r>
          </a:p>
          <a:p>
            <a:pPr marL="0" lvl="0" indent="0">
              <a:buNone/>
            </a:pPr>
            <a:r>
              <a:rPr lang="sv-SE" b="1" dirty="0">
                <a:solidFill>
                  <a:schemeClr val="tx2"/>
                </a:solidFill>
              </a:rPr>
              <a:t>Vad är biogas?</a:t>
            </a:r>
            <a:endParaRPr lang="sv-SE" dirty="0">
              <a:solidFill>
                <a:schemeClr val="tx2"/>
              </a:solidFill>
            </a:endParaRPr>
          </a:p>
          <a:p>
            <a:pPr marL="0" indent="0">
              <a:buNone/>
            </a:pPr>
            <a:r>
              <a:rPr lang="sv-SE" b="1" dirty="0"/>
              <a:t>1. Ett bränsle som framställs av biologiskt avfall, t ex mat</a:t>
            </a:r>
          </a:p>
          <a:p>
            <a:pPr marL="0" indent="0">
              <a:buNone/>
            </a:pPr>
            <a:endParaRPr lang="sv-SE" b="1" dirty="0"/>
          </a:p>
          <a:p>
            <a:pPr marL="0" indent="0">
              <a:buNone/>
            </a:pPr>
            <a:r>
              <a:rPr lang="sv-SE" b="1" dirty="0">
                <a:solidFill>
                  <a:schemeClr val="tx2"/>
                </a:solidFill>
              </a:rPr>
              <a:t>Fråga 5</a:t>
            </a:r>
          </a:p>
          <a:p>
            <a:pPr marL="0" lvl="0" indent="0">
              <a:buNone/>
            </a:pPr>
            <a:r>
              <a:rPr lang="sv-SE" b="1" dirty="0">
                <a:solidFill>
                  <a:schemeClr val="tx2"/>
                </a:solidFill>
              </a:rPr>
              <a:t>Miljö- och klimatmässigt är det bäst att:</a:t>
            </a:r>
            <a:endParaRPr lang="sv-SE" dirty="0">
              <a:solidFill>
                <a:schemeClr val="tx2"/>
              </a:solidFill>
            </a:endParaRPr>
          </a:p>
          <a:p>
            <a:pPr marL="0" indent="0">
              <a:buNone/>
            </a:pPr>
            <a:r>
              <a:rPr lang="sv-SE" b="1" dirty="0"/>
              <a:t>X. Äta närodlad mat i säsong</a:t>
            </a:r>
          </a:p>
          <a:p>
            <a:pPr marL="0" indent="0">
              <a:buNone/>
            </a:pPr>
            <a:endParaRPr lang="sv-SE" b="1" dirty="0"/>
          </a:p>
          <a:p>
            <a:pPr marL="0" indent="0">
              <a:buNone/>
            </a:pPr>
            <a:r>
              <a:rPr lang="sv-SE" b="1" dirty="0">
                <a:solidFill>
                  <a:schemeClr val="tx2"/>
                </a:solidFill>
              </a:rPr>
              <a:t>Fråga 6</a:t>
            </a:r>
          </a:p>
          <a:p>
            <a:pPr marL="0" lvl="0" indent="0">
              <a:buNone/>
            </a:pPr>
            <a:r>
              <a:rPr lang="sv-SE" b="1" dirty="0">
                <a:solidFill>
                  <a:schemeClr val="tx2"/>
                </a:solidFill>
              </a:rPr>
              <a:t>Hur stor del av människans klimatpåverkan kommer från maten vi äter?</a:t>
            </a:r>
            <a:endParaRPr lang="sv-SE" dirty="0">
              <a:solidFill>
                <a:schemeClr val="tx2"/>
              </a:solidFill>
            </a:endParaRPr>
          </a:p>
          <a:p>
            <a:pPr marL="0" indent="0">
              <a:buNone/>
            </a:pPr>
            <a:r>
              <a:rPr lang="sv-SE" b="1" dirty="0"/>
              <a:t>X. Ca 25%</a:t>
            </a:r>
            <a:endParaRPr lang="sv-SE" dirty="0"/>
          </a:p>
          <a:p>
            <a:pPr marL="0" indent="0">
              <a:buFont typeface="Arial" panose="020B0604020202020204" pitchFamily="34" charset="0"/>
              <a:buNone/>
            </a:pPr>
            <a:r>
              <a:rPr lang="sv-SE" b="1" dirty="0"/>
              <a:t>	</a:t>
            </a:r>
            <a:endParaRPr lang="sv-SE" dirty="0"/>
          </a:p>
          <a:p>
            <a:pPr marL="0" indent="0">
              <a:buFont typeface="Arial" panose="020B0604020202020204" pitchFamily="34" charset="0"/>
              <a:buNone/>
            </a:pPr>
            <a:endParaRPr lang="sv-SE" dirty="0"/>
          </a:p>
          <a:p>
            <a:pPr marL="0" indent="0">
              <a:buFont typeface="Arial" panose="020B0604020202020204" pitchFamily="34" charset="0"/>
              <a:buNone/>
            </a:pPr>
            <a:endParaRPr lang="sv-SE" dirty="0"/>
          </a:p>
          <a:p>
            <a:endParaRPr lang="sv-SE" dirty="0"/>
          </a:p>
        </p:txBody>
      </p:sp>
    </p:spTree>
    <p:extLst>
      <p:ext uri="{BB962C8B-B14F-4D97-AF65-F5344CB8AC3E}">
        <p14:creationId xmlns:p14="http://schemas.microsoft.com/office/powerpoint/2010/main" val="110989964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Platshållare för innehåll 2">
            <a:extLst>
              <a:ext uri="{FF2B5EF4-FFF2-40B4-BE49-F238E27FC236}">
                <a16:creationId xmlns:a16="http://schemas.microsoft.com/office/drawing/2014/main" id="{178189EC-D84F-4C5A-AC61-4DDCBEE915F8}"/>
              </a:ext>
            </a:extLst>
          </p:cNvPr>
          <p:cNvSpPr>
            <a:spLocks noGrp="1"/>
          </p:cNvSpPr>
          <p:nvPr>
            <p:ph idx="1"/>
          </p:nvPr>
        </p:nvSpPr>
        <p:spPr>
          <a:xfrm>
            <a:off x="12347221" y="719750"/>
            <a:ext cx="5224945" cy="4510088"/>
          </a:xfrm>
        </p:spPr>
        <p:txBody>
          <a:bodyPr/>
          <a:lstStyle/>
          <a:p>
            <a:endParaRPr lang="sv-SE" b="1" dirty="0"/>
          </a:p>
          <a:p>
            <a:endParaRPr lang="sv-SE" dirty="0"/>
          </a:p>
        </p:txBody>
      </p:sp>
      <p:sp>
        <p:nvSpPr>
          <p:cNvPr id="4" name="Platshållare för text 3">
            <a:extLst>
              <a:ext uri="{FF2B5EF4-FFF2-40B4-BE49-F238E27FC236}">
                <a16:creationId xmlns:a16="http://schemas.microsoft.com/office/drawing/2014/main" id="{4A83DF67-9369-4437-BC8B-34954244C741}"/>
              </a:ext>
            </a:extLst>
          </p:cNvPr>
          <p:cNvSpPr>
            <a:spLocks noGrp="1"/>
          </p:cNvSpPr>
          <p:nvPr>
            <p:ph type="body" sz="quarter" idx="13"/>
          </p:nvPr>
        </p:nvSpPr>
        <p:spPr/>
        <p:txBody>
          <a:bodyPr/>
          <a:lstStyle/>
          <a:p>
            <a:endParaRPr lang="sv-SE"/>
          </a:p>
        </p:txBody>
      </p:sp>
      <p:pic>
        <p:nvPicPr>
          <p:cNvPr id="10" name="Picture 8">
            <a:extLst>
              <a:ext uri="{FF2B5EF4-FFF2-40B4-BE49-F238E27FC236}">
                <a16:creationId xmlns:a16="http://schemas.microsoft.com/office/drawing/2014/main" id="{28F69D66-C089-5844-81D4-9CCB405EEF9F}"/>
              </a:ext>
            </a:extLst>
          </p:cNvPr>
          <p:cNvPicPr>
            <a:picLocks noChangeAspect="1"/>
          </p:cNvPicPr>
          <p:nvPr/>
        </p:nvPicPr>
        <p:blipFill>
          <a:blip r:embed="rId3"/>
          <a:stretch>
            <a:fillRect/>
          </a:stretch>
        </p:blipFill>
        <p:spPr>
          <a:xfrm rot="18073932">
            <a:off x="11090899" y="-861744"/>
            <a:ext cx="1677945" cy="2239542"/>
          </a:xfrm>
          <a:prstGeom prst="rect">
            <a:avLst/>
          </a:prstGeom>
        </p:spPr>
      </p:pic>
      <p:pic>
        <p:nvPicPr>
          <p:cNvPr id="11" name="Picture 9">
            <a:extLst>
              <a:ext uri="{FF2B5EF4-FFF2-40B4-BE49-F238E27FC236}">
                <a16:creationId xmlns:a16="http://schemas.microsoft.com/office/drawing/2014/main" id="{2FC562C7-4996-0949-BD49-F28A678A64F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9767978">
            <a:off x="695113" y="2826815"/>
            <a:ext cx="483889" cy="515844"/>
          </a:xfrm>
          <a:prstGeom prst="rect">
            <a:avLst/>
          </a:prstGeom>
        </p:spPr>
      </p:pic>
      <p:pic>
        <p:nvPicPr>
          <p:cNvPr id="13" name="Picture 12">
            <a:extLst>
              <a:ext uri="{FF2B5EF4-FFF2-40B4-BE49-F238E27FC236}">
                <a16:creationId xmlns:a16="http://schemas.microsoft.com/office/drawing/2014/main" id="{4B2BE30F-4D47-0542-ABE6-55C13B120220}"/>
              </a:ext>
            </a:extLst>
          </p:cNvPr>
          <p:cNvPicPr>
            <a:picLocks noChangeAspect="1"/>
          </p:cNvPicPr>
          <p:nvPr/>
        </p:nvPicPr>
        <p:blipFill>
          <a:blip r:embed="rId5"/>
          <a:stretch>
            <a:fillRect/>
          </a:stretch>
        </p:blipFill>
        <p:spPr>
          <a:xfrm rot="5237332">
            <a:off x="9428053" y="3099916"/>
            <a:ext cx="965200" cy="958850"/>
          </a:xfrm>
          <a:prstGeom prst="rect">
            <a:avLst/>
          </a:prstGeom>
        </p:spPr>
      </p:pic>
      <p:sp>
        <p:nvSpPr>
          <p:cNvPr id="14" name="Platshållare för innehåll 6">
            <a:extLst>
              <a:ext uri="{FF2B5EF4-FFF2-40B4-BE49-F238E27FC236}">
                <a16:creationId xmlns:a16="http://schemas.microsoft.com/office/drawing/2014/main" id="{B71BB2F5-AE24-A741-8B2E-A8714B0ADB23}"/>
              </a:ext>
            </a:extLst>
          </p:cNvPr>
          <p:cNvSpPr txBox="1">
            <a:spLocks/>
          </p:cNvSpPr>
          <p:nvPr/>
        </p:nvSpPr>
        <p:spPr>
          <a:xfrm>
            <a:off x="6864013" y="6671655"/>
            <a:ext cx="8942929" cy="4025057"/>
          </a:xfrm>
          <a:prstGeom prst="rect">
            <a:avLst/>
          </a:prstGeom>
        </p:spPr>
        <p:txBody>
          <a:bodyPr vert="horz" lIns="0" tIns="0" rIns="0" bIns="0" rtlCol="0">
            <a:noAutofit/>
          </a:bodyPr>
          <a:lstStyle>
            <a:lvl1pPr marL="216000" indent="-21600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1pPr>
            <a:lvl2pPr marL="432000" indent="-216000" algn="l" defTabSz="914400" rtl="0" eaLnBrk="1" latinLnBrk="0" hangingPunct="1">
              <a:lnSpc>
                <a:spcPct val="100000"/>
              </a:lnSpc>
              <a:spcBef>
                <a:spcPts val="0"/>
              </a:spcBef>
              <a:spcAft>
                <a:spcPts val="900"/>
              </a:spcAft>
              <a:buFont typeface="Arial" panose="020B0604020202020204" pitchFamily="34" charset="0"/>
              <a:buChar char="•"/>
              <a:defRPr sz="1800" kern="1200" spc="-50" baseline="0">
                <a:solidFill>
                  <a:schemeClr val="tx1"/>
                </a:solidFill>
                <a:latin typeface="+mj-lt"/>
                <a:ea typeface="+mn-ea"/>
                <a:cs typeface="+mn-cs"/>
              </a:defRPr>
            </a:lvl2pPr>
            <a:lvl3pPr marL="648000" indent="-21600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3pPr>
            <a:lvl4pPr marL="0" indent="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4pPr>
            <a:lvl5pPr marL="0" indent="0" algn="l" defTabSz="914400" rtl="0" eaLnBrk="1" latinLnBrk="0" hangingPunct="1">
              <a:lnSpc>
                <a:spcPct val="83000"/>
              </a:lnSpc>
              <a:spcBef>
                <a:spcPts val="0"/>
              </a:spcBef>
              <a:spcAft>
                <a:spcPts val="600"/>
              </a:spcAft>
              <a:buFont typeface="Arial" panose="020B0604020202020204" pitchFamily="34" charset="0"/>
              <a:buChar char="​"/>
              <a:defRPr sz="6000" kern="1200" spc="-200" baseline="0">
                <a:solidFill>
                  <a:schemeClr val="tx1"/>
                </a:solidFill>
                <a:latin typeface="+mj-lt"/>
                <a:ea typeface="+mn-ea"/>
                <a:cs typeface="+mn-cs"/>
              </a:defRPr>
            </a:lvl5pPr>
            <a:lvl6pPr marL="0" indent="0" algn="l" defTabSz="914400" rtl="0" eaLnBrk="1" latinLnBrk="0" hangingPunct="1">
              <a:lnSpc>
                <a:spcPct val="83000"/>
              </a:lnSpc>
              <a:spcBef>
                <a:spcPts val="0"/>
              </a:spcBef>
              <a:spcAft>
                <a:spcPts val="600"/>
              </a:spcAft>
              <a:buFont typeface="Arial" panose="020B0604020202020204" pitchFamily="34" charset="0"/>
              <a:buChar char="​"/>
              <a:defRPr sz="3600" kern="1200" spc="-90" baseline="0">
                <a:solidFill>
                  <a:schemeClr val="tx1"/>
                </a:solidFill>
                <a:latin typeface="+mj-lt"/>
                <a:ea typeface="+mn-ea"/>
                <a:cs typeface="+mn-cs"/>
              </a:defRPr>
            </a:lvl6pPr>
            <a:lvl7pPr marL="0" indent="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7pPr>
            <a:lvl8pPr marL="266700" indent="-266700" algn="l" defTabSz="914400" rtl="0" eaLnBrk="1" latinLnBrk="0" hangingPunct="1">
              <a:lnSpc>
                <a:spcPct val="100000"/>
              </a:lnSpc>
              <a:spcBef>
                <a:spcPts val="0"/>
              </a:spcBef>
              <a:spcAft>
                <a:spcPts val="900"/>
              </a:spcAft>
              <a:buFont typeface="+mj-lt"/>
              <a:buAutoNum type="arabicPeriod"/>
              <a:defRPr sz="1600" kern="1200">
                <a:solidFill>
                  <a:schemeClr val="tx1"/>
                </a:solidFill>
                <a:latin typeface="+mj-lt"/>
                <a:ea typeface="+mn-ea"/>
                <a:cs typeface="+mn-cs"/>
              </a:defRPr>
            </a:lvl8pPr>
            <a:lvl9pPr marL="266700" indent="-266700" algn="l" defTabSz="914400" rtl="0" eaLnBrk="1" latinLnBrk="0" hangingPunct="1">
              <a:lnSpc>
                <a:spcPct val="100000"/>
              </a:lnSpc>
              <a:spcBef>
                <a:spcPts val="0"/>
              </a:spcBef>
              <a:spcAft>
                <a:spcPts val="900"/>
              </a:spcAft>
              <a:buFont typeface="+mj-lt"/>
              <a:buAutoNum type="alphaUcPeriod"/>
              <a:defRPr sz="1600" kern="1200" baseline="0">
                <a:solidFill>
                  <a:schemeClr val="tx1"/>
                </a:solidFill>
                <a:latin typeface="+mj-lt"/>
                <a:ea typeface="+mn-ea"/>
                <a:cs typeface="+mn-cs"/>
              </a:defRPr>
            </a:lvl9pPr>
          </a:lstStyle>
          <a:p>
            <a:pPr marL="0" indent="0">
              <a:buNone/>
            </a:pPr>
            <a:r>
              <a:rPr lang="sv-SE" b="1" dirty="0">
                <a:solidFill>
                  <a:schemeClr val="tx2"/>
                </a:solidFill>
              </a:rPr>
              <a:t>Fråga 7</a:t>
            </a:r>
          </a:p>
          <a:p>
            <a:endParaRPr lang="sv-SE" dirty="0"/>
          </a:p>
        </p:txBody>
      </p:sp>
      <p:pic>
        <p:nvPicPr>
          <p:cNvPr id="15" name="Picture 8">
            <a:extLst>
              <a:ext uri="{FF2B5EF4-FFF2-40B4-BE49-F238E27FC236}">
                <a16:creationId xmlns:a16="http://schemas.microsoft.com/office/drawing/2014/main" id="{844B218D-A986-A44F-8383-F1392F5A54FC}"/>
              </a:ext>
            </a:extLst>
          </p:cNvPr>
          <p:cNvPicPr>
            <a:picLocks noChangeAspect="1"/>
          </p:cNvPicPr>
          <p:nvPr/>
        </p:nvPicPr>
        <p:blipFill>
          <a:blip r:embed="rId6"/>
          <a:stretch>
            <a:fillRect/>
          </a:stretch>
        </p:blipFill>
        <p:spPr>
          <a:xfrm>
            <a:off x="-139944" y="6080306"/>
            <a:ext cx="12331944" cy="931896"/>
          </a:xfrm>
          <a:prstGeom prst="rect">
            <a:avLst/>
          </a:prstGeom>
        </p:spPr>
      </p:pic>
      <p:pic>
        <p:nvPicPr>
          <p:cNvPr id="16" name="Picture 9" descr="A picture containing food&#10;&#10;Description automatically generated">
            <a:extLst>
              <a:ext uri="{FF2B5EF4-FFF2-40B4-BE49-F238E27FC236}">
                <a16:creationId xmlns:a16="http://schemas.microsoft.com/office/drawing/2014/main" id="{31B2FB81-4E11-8443-8BAC-D64B4A00DB36}"/>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0" y="5489580"/>
            <a:ext cx="2085738" cy="1368420"/>
          </a:xfrm>
          <a:prstGeom prst="rect">
            <a:avLst/>
          </a:prstGeom>
        </p:spPr>
      </p:pic>
      <p:pic>
        <p:nvPicPr>
          <p:cNvPr id="12" name="Picture 10">
            <a:extLst>
              <a:ext uri="{FF2B5EF4-FFF2-40B4-BE49-F238E27FC236}">
                <a16:creationId xmlns:a16="http://schemas.microsoft.com/office/drawing/2014/main" id="{6E6F66AA-3977-0141-8A36-C459D23C8BFA}"/>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0867259" y="5449049"/>
            <a:ext cx="936438" cy="1111771"/>
          </a:xfrm>
          <a:prstGeom prst="rect">
            <a:avLst/>
          </a:prstGeom>
        </p:spPr>
      </p:pic>
      <p:sp>
        <p:nvSpPr>
          <p:cNvPr id="17" name="Rubrik 1">
            <a:extLst>
              <a:ext uri="{FF2B5EF4-FFF2-40B4-BE49-F238E27FC236}">
                <a16:creationId xmlns:a16="http://schemas.microsoft.com/office/drawing/2014/main" id="{3F4467CB-B1A0-A049-96CA-BB0120A1EC32}"/>
              </a:ext>
            </a:extLst>
          </p:cNvPr>
          <p:cNvSpPr>
            <a:spLocks noGrp="1"/>
          </p:cNvSpPr>
          <p:nvPr>
            <p:ph type="title"/>
          </p:nvPr>
        </p:nvSpPr>
        <p:spPr>
          <a:xfrm>
            <a:off x="139458" y="274110"/>
            <a:ext cx="11109324" cy="934890"/>
          </a:xfrm>
        </p:spPr>
        <p:txBody>
          <a:bodyPr/>
          <a:lstStyle/>
          <a:p>
            <a:r>
              <a:rPr lang="sv-SE" b="1" dirty="0">
                <a:solidFill>
                  <a:schemeClr val="tx1"/>
                </a:solidFill>
                <a:ea typeface="Roboto" panose="02000000000000000000" pitchFamily="2" charset="0"/>
              </a:rPr>
              <a:t>Rätta svar!</a:t>
            </a:r>
          </a:p>
        </p:txBody>
      </p:sp>
      <p:pic>
        <p:nvPicPr>
          <p:cNvPr id="19" name="Picture 13">
            <a:extLst>
              <a:ext uri="{FF2B5EF4-FFF2-40B4-BE49-F238E27FC236}">
                <a16:creationId xmlns:a16="http://schemas.microsoft.com/office/drawing/2014/main" id="{852DF6FD-1C7E-4F49-9BF3-A6F4BB4054E6}"/>
              </a:ext>
            </a:extLst>
          </p:cNvPr>
          <p:cNvPicPr>
            <a:picLocks noChangeAspect="1"/>
          </p:cNvPicPr>
          <p:nvPr/>
        </p:nvPicPr>
        <p:blipFill>
          <a:blip r:embed="rId9"/>
          <a:stretch>
            <a:fillRect/>
          </a:stretch>
        </p:blipFill>
        <p:spPr>
          <a:xfrm>
            <a:off x="139458" y="726338"/>
            <a:ext cx="2195213" cy="195622"/>
          </a:xfrm>
          <a:prstGeom prst="rect">
            <a:avLst/>
          </a:prstGeom>
        </p:spPr>
      </p:pic>
      <p:sp>
        <p:nvSpPr>
          <p:cNvPr id="21" name="Platshållare för innehåll 6">
            <a:extLst>
              <a:ext uri="{FF2B5EF4-FFF2-40B4-BE49-F238E27FC236}">
                <a16:creationId xmlns:a16="http://schemas.microsoft.com/office/drawing/2014/main" id="{99CDE589-9BE1-744E-BF13-7AB3ECDFD1B2}"/>
              </a:ext>
            </a:extLst>
          </p:cNvPr>
          <p:cNvSpPr txBox="1">
            <a:spLocks/>
          </p:cNvSpPr>
          <p:nvPr/>
        </p:nvSpPr>
        <p:spPr>
          <a:xfrm>
            <a:off x="2334671" y="998846"/>
            <a:ext cx="8942929" cy="4025057"/>
          </a:xfrm>
          <a:prstGeom prst="rect">
            <a:avLst/>
          </a:prstGeom>
        </p:spPr>
        <p:txBody>
          <a:bodyPr vert="horz" lIns="0" tIns="0" rIns="0" bIns="0" rtlCol="0">
            <a:noAutofit/>
          </a:bodyPr>
          <a:lstStyle>
            <a:lvl1pPr marL="216000" indent="-21600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1pPr>
            <a:lvl2pPr marL="432000" indent="-216000" algn="l" defTabSz="914400" rtl="0" eaLnBrk="1" latinLnBrk="0" hangingPunct="1">
              <a:lnSpc>
                <a:spcPct val="100000"/>
              </a:lnSpc>
              <a:spcBef>
                <a:spcPts val="0"/>
              </a:spcBef>
              <a:spcAft>
                <a:spcPts val="900"/>
              </a:spcAft>
              <a:buFont typeface="Arial" panose="020B0604020202020204" pitchFamily="34" charset="0"/>
              <a:buChar char="•"/>
              <a:defRPr sz="1800" kern="1200" spc="-50" baseline="0">
                <a:solidFill>
                  <a:schemeClr val="tx1"/>
                </a:solidFill>
                <a:latin typeface="+mj-lt"/>
                <a:ea typeface="+mn-ea"/>
                <a:cs typeface="+mn-cs"/>
              </a:defRPr>
            </a:lvl2pPr>
            <a:lvl3pPr marL="648000" indent="-21600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3pPr>
            <a:lvl4pPr marL="0" indent="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4pPr>
            <a:lvl5pPr marL="0" indent="0" algn="l" defTabSz="914400" rtl="0" eaLnBrk="1" latinLnBrk="0" hangingPunct="1">
              <a:lnSpc>
                <a:spcPct val="83000"/>
              </a:lnSpc>
              <a:spcBef>
                <a:spcPts val="0"/>
              </a:spcBef>
              <a:spcAft>
                <a:spcPts val="600"/>
              </a:spcAft>
              <a:buFont typeface="Arial" panose="020B0604020202020204" pitchFamily="34" charset="0"/>
              <a:buChar char="​"/>
              <a:defRPr sz="6000" kern="1200" spc="-200" baseline="0">
                <a:solidFill>
                  <a:schemeClr val="tx1"/>
                </a:solidFill>
                <a:latin typeface="+mj-lt"/>
                <a:ea typeface="+mn-ea"/>
                <a:cs typeface="+mn-cs"/>
              </a:defRPr>
            </a:lvl5pPr>
            <a:lvl6pPr marL="0" indent="0" algn="l" defTabSz="914400" rtl="0" eaLnBrk="1" latinLnBrk="0" hangingPunct="1">
              <a:lnSpc>
                <a:spcPct val="83000"/>
              </a:lnSpc>
              <a:spcBef>
                <a:spcPts val="0"/>
              </a:spcBef>
              <a:spcAft>
                <a:spcPts val="600"/>
              </a:spcAft>
              <a:buFont typeface="Arial" panose="020B0604020202020204" pitchFamily="34" charset="0"/>
              <a:buChar char="​"/>
              <a:defRPr sz="3600" kern="1200" spc="-90" baseline="0">
                <a:solidFill>
                  <a:schemeClr val="tx1"/>
                </a:solidFill>
                <a:latin typeface="+mj-lt"/>
                <a:ea typeface="+mn-ea"/>
                <a:cs typeface="+mn-cs"/>
              </a:defRPr>
            </a:lvl6pPr>
            <a:lvl7pPr marL="0" indent="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7pPr>
            <a:lvl8pPr marL="266700" indent="-266700" algn="l" defTabSz="914400" rtl="0" eaLnBrk="1" latinLnBrk="0" hangingPunct="1">
              <a:lnSpc>
                <a:spcPct val="100000"/>
              </a:lnSpc>
              <a:spcBef>
                <a:spcPts val="0"/>
              </a:spcBef>
              <a:spcAft>
                <a:spcPts val="900"/>
              </a:spcAft>
              <a:buFont typeface="+mj-lt"/>
              <a:buAutoNum type="arabicPeriod"/>
              <a:defRPr sz="1600" kern="1200">
                <a:solidFill>
                  <a:schemeClr val="tx1"/>
                </a:solidFill>
                <a:latin typeface="+mj-lt"/>
                <a:ea typeface="+mn-ea"/>
                <a:cs typeface="+mn-cs"/>
              </a:defRPr>
            </a:lvl8pPr>
            <a:lvl9pPr marL="266700" indent="-266700" algn="l" defTabSz="914400" rtl="0" eaLnBrk="1" latinLnBrk="0" hangingPunct="1">
              <a:lnSpc>
                <a:spcPct val="100000"/>
              </a:lnSpc>
              <a:spcBef>
                <a:spcPts val="0"/>
              </a:spcBef>
              <a:spcAft>
                <a:spcPts val="900"/>
              </a:spcAft>
              <a:buFont typeface="+mj-lt"/>
              <a:buAutoNum type="alphaUcPeriod"/>
              <a:defRPr sz="1600" kern="1200" baseline="0">
                <a:solidFill>
                  <a:schemeClr val="tx1"/>
                </a:solidFill>
                <a:latin typeface="+mj-lt"/>
                <a:ea typeface="+mn-ea"/>
                <a:cs typeface="+mn-cs"/>
              </a:defRPr>
            </a:lvl9pPr>
          </a:lstStyle>
          <a:p>
            <a:pPr marL="0" lvl="0" indent="0">
              <a:buNone/>
            </a:pPr>
            <a:r>
              <a:rPr lang="sv-SE" b="1" dirty="0">
                <a:solidFill>
                  <a:schemeClr val="tx2"/>
                </a:solidFill>
              </a:rPr>
              <a:t>Fråga 7</a:t>
            </a:r>
          </a:p>
          <a:p>
            <a:pPr marL="0" lvl="0" indent="0">
              <a:buNone/>
            </a:pPr>
            <a:r>
              <a:rPr lang="sv-SE" b="1" dirty="0">
                <a:solidFill>
                  <a:schemeClr val="tx2"/>
                </a:solidFill>
              </a:rPr>
              <a:t>Hur kan du minska matsvinn hemma?</a:t>
            </a:r>
            <a:endParaRPr lang="sv-SE" dirty="0">
              <a:solidFill>
                <a:schemeClr val="tx2"/>
              </a:solidFill>
            </a:endParaRPr>
          </a:p>
          <a:p>
            <a:pPr marL="0" indent="0">
              <a:buNone/>
            </a:pPr>
            <a:r>
              <a:rPr lang="sv-SE" b="1" dirty="0"/>
              <a:t>2. Genom att planera sina matinköp och äta upp den mat en handlat</a:t>
            </a:r>
          </a:p>
          <a:p>
            <a:pPr marL="0" indent="0">
              <a:buNone/>
            </a:pPr>
            <a:endParaRPr lang="sv-SE" b="1" dirty="0"/>
          </a:p>
          <a:p>
            <a:pPr marL="0" indent="0">
              <a:buNone/>
            </a:pPr>
            <a:r>
              <a:rPr lang="sv-SE" b="1" dirty="0">
                <a:solidFill>
                  <a:schemeClr val="tx2"/>
                </a:solidFill>
              </a:rPr>
              <a:t>Fråga 8</a:t>
            </a:r>
          </a:p>
          <a:p>
            <a:pPr marL="0" lvl="0" indent="0">
              <a:buNone/>
            </a:pPr>
            <a:r>
              <a:rPr lang="sv-SE" b="1" dirty="0">
                <a:solidFill>
                  <a:schemeClr val="tx2"/>
                </a:solidFill>
              </a:rPr>
              <a:t>Vad är bäst att göra med en skrumpen och mjuk morot?</a:t>
            </a:r>
            <a:endParaRPr lang="sv-SE" dirty="0">
              <a:solidFill>
                <a:schemeClr val="tx2"/>
              </a:solidFill>
            </a:endParaRPr>
          </a:p>
          <a:p>
            <a:pPr marL="0" indent="0">
              <a:buNone/>
            </a:pPr>
            <a:r>
              <a:rPr lang="sv-SE" b="1" dirty="0"/>
              <a:t>2. Lägga den i kallt vatten </a:t>
            </a:r>
            <a:endParaRPr lang="sv-SE" dirty="0"/>
          </a:p>
          <a:p>
            <a:pPr marL="0" indent="0">
              <a:buNone/>
            </a:pPr>
            <a:endParaRPr lang="sv-SE" dirty="0"/>
          </a:p>
          <a:p>
            <a:pPr marL="0" indent="0">
              <a:buNone/>
            </a:pPr>
            <a:r>
              <a:rPr lang="sv-SE" b="1" dirty="0">
                <a:solidFill>
                  <a:schemeClr val="tx2"/>
                </a:solidFill>
              </a:rPr>
              <a:t>Fråga 9</a:t>
            </a:r>
          </a:p>
          <a:p>
            <a:pPr marL="0" lvl="0" indent="0">
              <a:buNone/>
            </a:pPr>
            <a:r>
              <a:rPr lang="sv-SE" b="1" dirty="0">
                <a:solidFill>
                  <a:schemeClr val="tx2"/>
                </a:solidFill>
              </a:rPr>
              <a:t>Hur mycket av den mat som produceras i världen används/äts inte?</a:t>
            </a:r>
            <a:endParaRPr lang="sv-SE" dirty="0">
              <a:solidFill>
                <a:schemeClr val="tx2"/>
              </a:solidFill>
            </a:endParaRPr>
          </a:p>
          <a:p>
            <a:pPr marL="0" indent="0">
              <a:buNone/>
            </a:pPr>
            <a:r>
              <a:rPr lang="sv-SE" b="1" dirty="0"/>
              <a:t>1. Ungefär en tredjedel</a:t>
            </a:r>
            <a:endParaRPr lang="sv-SE" dirty="0"/>
          </a:p>
          <a:p>
            <a:pPr marL="0" indent="0">
              <a:buNone/>
            </a:pPr>
            <a:endParaRPr lang="sv-SE" dirty="0"/>
          </a:p>
          <a:p>
            <a:pPr marL="0" indent="0">
              <a:buNone/>
            </a:pPr>
            <a:endParaRPr lang="sv-SE" dirty="0"/>
          </a:p>
          <a:p>
            <a:pPr marL="0" indent="0">
              <a:buFont typeface="Arial" panose="020B0604020202020204" pitchFamily="34" charset="0"/>
              <a:buNone/>
            </a:pPr>
            <a:endParaRPr lang="sv-SE" dirty="0"/>
          </a:p>
          <a:p>
            <a:endParaRPr lang="sv-SE" dirty="0"/>
          </a:p>
        </p:txBody>
      </p:sp>
    </p:spTree>
    <p:extLst>
      <p:ext uri="{BB962C8B-B14F-4D97-AF65-F5344CB8AC3E}">
        <p14:creationId xmlns:p14="http://schemas.microsoft.com/office/powerpoint/2010/main" val="42691035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ADECE"/>
        </a:solidFill>
        <a:effectLst/>
      </p:bgPr>
    </p:bg>
    <p:spTree>
      <p:nvGrpSpPr>
        <p:cNvPr id="1" name=""/>
        <p:cNvGrpSpPr/>
        <p:nvPr/>
      </p:nvGrpSpPr>
      <p:grpSpPr>
        <a:xfrm>
          <a:off x="0" y="0"/>
          <a:ext cx="0" cy="0"/>
          <a:chOff x="0" y="0"/>
          <a:chExt cx="0" cy="0"/>
        </a:xfrm>
      </p:grpSpPr>
      <p:sp>
        <p:nvSpPr>
          <p:cNvPr id="4" name="Platshållare för text 3">
            <a:extLst>
              <a:ext uri="{FF2B5EF4-FFF2-40B4-BE49-F238E27FC236}">
                <a16:creationId xmlns:a16="http://schemas.microsoft.com/office/drawing/2014/main" id="{C1EEF250-3DC6-4D67-BB82-9318BA30DF34}"/>
              </a:ext>
            </a:extLst>
          </p:cNvPr>
          <p:cNvSpPr>
            <a:spLocks noGrp="1"/>
          </p:cNvSpPr>
          <p:nvPr>
            <p:ph type="body" sz="quarter" idx="13"/>
          </p:nvPr>
        </p:nvSpPr>
        <p:spPr/>
        <p:txBody>
          <a:bodyPr/>
          <a:lstStyle/>
          <a:p>
            <a:endParaRPr lang="sv-SE" dirty="0"/>
          </a:p>
        </p:txBody>
      </p:sp>
      <p:pic>
        <p:nvPicPr>
          <p:cNvPr id="11" name="Picture 9">
            <a:extLst>
              <a:ext uri="{FF2B5EF4-FFF2-40B4-BE49-F238E27FC236}">
                <a16:creationId xmlns:a16="http://schemas.microsoft.com/office/drawing/2014/main" id="{3CA71F83-B5AC-6149-B056-B7497F18F69C}"/>
              </a:ext>
            </a:extLst>
          </p:cNvPr>
          <p:cNvPicPr>
            <a:picLocks noChangeAspect="1"/>
          </p:cNvPicPr>
          <p:nvPr/>
        </p:nvPicPr>
        <p:blipFill>
          <a:blip r:embed="rId3"/>
          <a:stretch>
            <a:fillRect/>
          </a:stretch>
        </p:blipFill>
        <p:spPr>
          <a:xfrm>
            <a:off x="9304946" y="469500"/>
            <a:ext cx="1677945" cy="2239542"/>
          </a:xfrm>
          <a:prstGeom prst="rect">
            <a:avLst/>
          </a:prstGeom>
        </p:spPr>
      </p:pic>
      <p:pic>
        <p:nvPicPr>
          <p:cNvPr id="12" name="Picture 12">
            <a:extLst>
              <a:ext uri="{FF2B5EF4-FFF2-40B4-BE49-F238E27FC236}">
                <a16:creationId xmlns:a16="http://schemas.microsoft.com/office/drawing/2014/main" id="{C3CDBE83-58F5-C745-86E3-A0CC29D856D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650943" y="1589271"/>
            <a:ext cx="936438" cy="1111771"/>
          </a:xfrm>
          <a:prstGeom prst="rect">
            <a:avLst/>
          </a:prstGeom>
        </p:spPr>
      </p:pic>
      <p:sp>
        <p:nvSpPr>
          <p:cNvPr id="17" name="Titel 5">
            <a:extLst>
              <a:ext uri="{FF2B5EF4-FFF2-40B4-BE49-F238E27FC236}">
                <a16:creationId xmlns:a16="http://schemas.microsoft.com/office/drawing/2014/main" id="{7842F298-7ADB-7D4D-8E57-21DFCD9B7474}"/>
              </a:ext>
            </a:extLst>
          </p:cNvPr>
          <p:cNvSpPr>
            <a:spLocks noGrp="1"/>
          </p:cNvSpPr>
          <p:nvPr>
            <p:ph type="title"/>
          </p:nvPr>
        </p:nvSpPr>
        <p:spPr>
          <a:xfrm>
            <a:off x="591132" y="654381"/>
            <a:ext cx="11109324" cy="934890"/>
          </a:xfrm>
        </p:spPr>
        <p:txBody>
          <a:bodyPr/>
          <a:lstStyle/>
          <a:p>
            <a:r>
              <a:rPr lang="sv-SE" b="1" dirty="0">
                <a:solidFill>
                  <a:schemeClr val="tx1"/>
                </a:solidFill>
                <a:ea typeface="Roboto" panose="02000000000000000000" pitchFamily="2" charset="0"/>
              </a:rPr>
              <a:t>Matsvinn eller </a:t>
            </a:r>
            <a:r>
              <a:rPr lang="sv-SE" b="1" dirty="0" err="1">
                <a:solidFill>
                  <a:schemeClr val="tx1"/>
                </a:solidFill>
                <a:ea typeface="Roboto" panose="02000000000000000000" pitchFamily="2" charset="0"/>
              </a:rPr>
              <a:t>matvinn</a:t>
            </a:r>
            <a:endParaRPr lang="sv-SE" b="1" dirty="0">
              <a:solidFill>
                <a:schemeClr val="tx1"/>
              </a:solidFill>
              <a:ea typeface="Roboto" panose="02000000000000000000" pitchFamily="2" charset="0"/>
            </a:endParaRPr>
          </a:p>
        </p:txBody>
      </p:sp>
      <p:pic>
        <p:nvPicPr>
          <p:cNvPr id="20" name="Picture 6">
            <a:extLst>
              <a:ext uri="{FF2B5EF4-FFF2-40B4-BE49-F238E27FC236}">
                <a16:creationId xmlns:a16="http://schemas.microsoft.com/office/drawing/2014/main" id="{159F3AC5-8211-F346-AA67-BD3702203736}"/>
              </a:ext>
            </a:extLst>
          </p:cNvPr>
          <p:cNvPicPr>
            <a:picLocks noChangeAspect="1"/>
          </p:cNvPicPr>
          <p:nvPr/>
        </p:nvPicPr>
        <p:blipFill>
          <a:blip r:embed="rId5"/>
          <a:stretch>
            <a:fillRect/>
          </a:stretch>
        </p:blipFill>
        <p:spPr>
          <a:xfrm>
            <a:off x="539749" y="1121826"/>
            <a:ext cx="4379938" cy="144662"/>
          </a:xfrm>
          <a:prstGeom prst="rect">
            <a:avLst/>
          </a:prstGeom>
        </p:spPr>
      </p:pic>
      <p:pic>
        <p:nvPicPr>
          <p:cNvPr id="21" name="Picture 15">
            <a:extLst>
              <a:ext uri="{FF2B5EF4-FFF2-40B4-BE49-F238E27FC236}">
                <a16:creationId xmlns:a16="http://schemas.microsoft.com/office/drawing/2014/main" id="{21E97648-A177-BA44-9D91-B395B4555F58}"/>
              </a:ext>
            </a:extLst>
          </p:cNvPr>
          <p:cNvPicPr>
            <a:picLocks noChangeAspect="1"/>
          </p:cNvPicPr>
          <p:nvPr/>
        </p:nvPicPr>
        <p:blipFill>
          <a:blip r:embed="rId6"/>
          <a:stretch>
            <a:fillRect/>
          </a:stretch>
        </p:blipFill>
        <p:spPr>
          <a:xfrm rot="16553652">
            <a:off x="3971523" y="4494733"/>
            <a:ext cx="1474898" cy="1338630"/>
          </a:xfrm>
          <a:prstGeom prst="rect">
            <a:avLst/>
          </a:prstGeom>
        </p:spPr>
      </p:pic>
      <p:pic>
        <p:nvPicPr>
          <p:cNvPr id="22" name="Picture 14">
            <a:extLst>
              <a:ext uri="{FF2B5EF4-FFF2-40B4-BE49-F238E27FC236}">
                <a16:creationId xmlns:a16="http://schemas.microsoft.com/office/drawing/2014/main" id="{0D038170-4303-BD40-80AF-3E48FB2D11F9}"/>
              </a:ext>
            </a:extLst>
          </p:cNvPr>
          <p:cNvPicPr>
            <a:picLocks noChangeAspect="1"/>
          </p:cNvPicPr>
          <p:nvPr/>
        </p:nvPicPr>
        <p:blipFill>
          <a:blip r:embed="rId7"/>
          <a:stretch>
            <a:fillRect/>
          </a:stretch>
        </p:blipFill>
        <p:spPr>
          <a:xfrm rot="5189017">
            <a:off x="1756400" y="4684623"/>
            <a:ext cx="965200" cy="958850"/>
          </a:xfrm>
          <a:prstGeom prst="rect">
            <a:avLst/>
          </a:prstGeom>
        </p:spPr>
      </p:pic>
      <p:pic>
        <p:nvPicPr>
          <p:cNvPr id="8" name="Picture 7">
            <a:extLst>
              <a:ext uri="{FF2B5EF4-FFF2-40B4-BE49-F238E27FC236}">
                <a16:creationId xmlns:a16="http://schemas.microsoft.com/office/drawing/2014/main" id="{627463CE-3CD8-1B32-0C4A-E8002FC14A10}"/>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5233640" y="2912368"/>
            <a:ext cx="5360020" cy="3053964"/>
          </a:xfrm>
          <a:prstGeom prst="rect">
            <a:avLst/>
          </a:prstGeom>
        </p:spPr>
      </p:pic>
      <p:pic>
        <p:nvPicPr>
          <p:cNvPr id="14" name="Picture 13" descr="A bowl of pasta&#10;&#10;AI-generated content may be incorrect.">
            <a:extLst>
              <a:ext uri="{FF2B5EF4-FFF2-40B4-BE49-F238E27FC236}">
                <a16:creationId xmlns:a16="http://schemas.microsoft.com/office/drawing/2014/main" id="{43323F71-47C8-F27E-470B-B2CEE3CBD7CD}"/>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1209109" y="1794094"/>
            <a:ext cx="3546162" cy="1843579"/>
          </a:xfrm>
          <a:prstGeom prst="rect">
            <a:avLst/>
          </a:prstGeom>
        </p:spPr>
      </p:pic>
    </p:spTree>
    <p:extLst>
      <p:ext uri="{BB962C8B-B14F-4D97-AF65-F5344CB8AC3E}">
        <p14:creationId xmlns:p14="http://schemas.microsoft.com/office/powerpoint/2010/main" val="35958725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7DFCF"/>
        </a:solidFill>
        <a:effectLst/>
      </p:bgPr>
    </p:bg>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9577D85A-3DFA-AB41-8B9D-061C0E864EB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9767978">
            <a:off x="8798872" y="817218"/>
            <a:ext cx="483889" cy="515844"/>
          </a:xfrm>
          <a:prstGeom prst="rect">
            <a:avLst/>
          </a:prstGeom>
        </p:spPr>
      </p:pic>
      <p:pic>
        <p:nvPicPr>
          <p:cNvPr id="16" name="Picture 15">
            <a:extLst>
              <a:ext uri="{FF2B5EF4-FFF2-40B4-BE49-F238E27FC236}">
                <a16:creationId xmlns:a16="http://schemas.microsoft.com/office/drawing/2014/main" id="{30EE58D4-73FC-AB4D-B664-967D6BB145B7}"/>
              </a:ext>
            </a:extLst>
          </p:cNvPr>
          <p:cNvPicPr>
            <a:picLocks noChangeAspect="1"/>
          </p:cNvPicPr>
          <p:nvPr/>
        </p:nvPicPr>
        <p:blipFill>
          <a:blip r:embed="rId4"/>
          <a:stretch>
            <a:fillRect/>
          </a:stretch>
        </p:blipFill>
        <p:spPr>
          <a:xfrm rot="16553652">
            <a:off x="10120591" y="750900"/>
            <a:ext cx="1474898" cy="1338630"/>
          </a:xfrm>
          <a:prstGeom prst="rect">
            <a:avLst/>
          </a:prstGeom>
        </p:spPr>
      </p:pic>
      <p:pic>
        <p:nvPicPr>
          <p:cNvPr id="17" name="Picture 16">
            <a:extLst>
              <a:ext uri="{FF2B5EF4-FFF2-40B4-BE49-F238E27FC236}">
                <a16:creationId xmlns:a16="http://schemas.microsoft.com/office/drawing/2014/main" id="{D9C6F89C-BD6C-AE4C-922F-2FDC6EEBB07C}"/>
              </a:ext>
            </a:extLst>
          </p:cNvPr>
          <p:cNvPicPr>
            <a:picLocks noChangeAspect="1"/>
          </p:cNvPicPr>
          <p:nvPr/>
        </p:nvPicPr>
        <p:blipFill>
          <a:blip r:embed="rId5"/>
          <a:stretch>
            <a:fillRect/>
          </a:stretch>
        </p:blipFill>
        <p:spPr>
          <a:xfrm>
            <a:off x="7946267" y="5022865"/>
            <a:ext cx="965200" cy="958850"/>
          </a:xfrm>
          <a:prstGeom prst="rect">
            <a:avLst/>
          </a:prstGeom>
        </p:spPr>
      </p:pic>
      <p:sp>
        <p:nvSpPr>
          <p:cNvPr id="6" name="Rubrik 5">
            <a:extLst>
              <a:ext uri="{FF2B5EF4-FFF2-40B4-BE49-F238E27FC236}">
                <a16:creationId xmlns:a16="http://schemas.microsoft.com/office/drawing/2014/main" id="{90A5A5E0-3499-4151-9B3D-1738148F989D}"/>
              </a:ext>
            </a:extLst>
          </p:cNvPr>
          <p:cNvSpPr>
            <a:spLocks noGrp="1"/>
          </p:cNvSpPr>
          <p:nvPr>
            <p:ph type="title"/>
          </p:nvPr>
        </p:nvSpPr>
        <p:spPr/>
        <p:txBody>
          <a:bodyPr/>
          <a:lstStyle/>
          <a:p>
            <a:r>
              <a:rPr lang="sv-SE" b="1" dirty="0">
                <a:solidFill>
                  <a:schemeClr val="tx1"/>
                </a:solidFill>
                <a:ea typeface="Roboto" panose="02000000000000000000" pitchFamily="2" charset="0"/>
              </a:rPr>
              <a:t>Matsvinn = onödigt matavfall</a:t>
            </a:r>
          </a:p>
        </p:txBody>
      </p:sp>
      <p:sp>
        <p:nvSpPr>
          <p:cNvPr id="9" name="Platshållare för text 8">
            <a:extLst>
              <a:ext uri="{FF2B5EF4-FFF2-40B4-BE49-F238E27FC236}">
                <a16:creationId xmlns:a16="http://schemas.microsoft.com/office/drawing/2014/main" id="{E2D662DB-652D-4782-9098-8DAF3D2729F6}"/>
              </a:ext>
            </a:extLst>
          </p:cNvPr>
          <p:cNvSpPr>
            <a:spLocks noGrp="1"/>
          </p:cNvSpPr>
          <p:nvPr>
            <p:ph type="body" sz="quarter" idx="13"/>
          </p:nvPr>
        </p:nvSpPr>
        <p:spPr/>
        <p:txBody>
          <a:bodyPr/>
          <a:lstStyle/>
          <a:p>
            <a:endParaRPr lang="sv-SE"/>
          </a:p>
        </p:txBody>
      </p:sp>
      <p:pic>
        <p:nvPicPr>
          <p:cNvPr id="7" name="Picture 6">
            <a:extLst>
              <a:ext uri="{FF2B5EF4-FFF2-40B4-BE49-F238E27FC236}">
                <a16:creationId xmlns:a16="http://schemas.microsoft.com/office/drawing/2014/main" id="{0EC21980-50AD-9A44-8EDE-516799480B68}"/>
              </a:ext>
            </a:extLst>
          </p:cNvPr>
          <p:cNvPicPr>
            <a:picLocks noChangeAspect="1"/>
          </p:cNvPicPr>
          <p:nvPr/>
        </p:nvPicPr>
        <p:blipFill>
          <a:blip r:embed="rId6"/>
          <a:stretch>
            <a:fillRect/>
          </a:stretch>
        </p:blipFill>
        <p:spPr>
          <a:xfrm>
            <a:off x="539749" y="1121826"/>
            <a:ext cx="4379938" cy="144662"/>
          </a:xfrm>
          <a:prstGeom prst="rect">
            <a:avLst/>
          </a:prstGeom>
        </p:spPr>
      </p:pic>
      <p:sp>
        <p:nvSpPr>
          <p:cNvPr id="13" name="Platshållare för innehåll 12">
            <a:extLst>
              <a:ext uri="{FF2B5EF4-FFF2-40B4-BE49-F238E27FC236}">
                <a16:creationId xmlns:a16="http://schemas.microsoft.com/office/drawing/2014/main" id="{40ABB420-B3B6-4A46-96ED-587426131789}"/>
              </a:ext>
            </a:extLst>
          </p:cNvPr>
          <p:cNvSpPr>
            <a:spLocks noGrp="1"/>
          </p:cNvSpPr>
          <p:nvPr>
            <p:ph sz="half" idx="2"/>
          </p:nvPr>
        </p:nvSpPr>
        <p:spPr>
          <a:xfrm>
            <a:off x="7764949" y="1807200"/>
            <a:ext cx="3884125" cy="4510800"/>
          </a:xfrm>
        </p:spPr>
        <p:txBody>
          <a:bodyPr/>
          <a:lstStyle/>
          <a:p>
            <a:pPr marL="0" indent="0">
              <a:buNone/>
            </a:pPr>
            <a:r>
              <a:rPr lang="sv-SE" sz="2400" b="1" dirty="0">
                <a:latin typeface="+mn-lt"/>
                <a:ea typeface="Roboto" panose="02000000000000000000" pitchFamily="2" charset="0"/>
              </a:rPr>
              <a:t>Exempel</a:t>
            </a:r>
            <a:endParaRPr lang="sv-SE" sz="2400" dirty="0">
              <a:latin typeface="+mn-lt"/>
              <a:ea typeface="Roboto" panose="02000000000000000000" pitchFamily="2" charset="0"/>
            </a:endParaRPr>
          </a:p>
          <a:p>
            <a:r>
              <a:rPr lang="sv-SE" sz="2400" dirty="0">
                <a:latin typeface="+mn-lt"/>
                <a:ea typeface="Roboto" panose="02000000000000000000" pitchFamily="2" charset="0"/>
              </a:rPr>
              <a:t>Rester från middagen</a:t>
            </a:r>
          </a:p>
          <a:p>
            <a:r>
              <a:rPr lang="sv-SE" sz="2400" dirty="0">
                <a:latin typeface="+mn-lt"/>
                <a:ea typeface="Roboto" panose="02000000000000000000" pitchFamily="2" charset="0"/>
              </a:rPr>
              <a:t>Ledsna grönsaker &amp; frukter</a:t>
            </a:r>
          </a:p>
          <a:p>
            <a:r>
              <a:rPr lang="sv-SE" sz="2400" dirty="0">
                <a:latin typeface="+mn-lt"/>
                <a:ea typeface="Roboto" panose="02000000000000000000" pitchFamily="2" charset="0"/>
              </a:rPr>
              <a:t>Överbliven mat på tallriken</a:t>
            </a:r>
          </a:p>
          <a:p>
            <a:endParaRPr lang="sv-SE" sz="2400" dirty="0">
              <a:latin typeface="+mn-lt"/>
              <a:ea typeface="Roboto" panose="02000000000000000000" pitchFamily="2" charset="0"/>
            </a:endParaRPr>
          </a:p>
        </p:txBody>
      </p:sp>
      <p:pic>
        <p:nvPicPr>
          <p:cNvPr id="3" name="Picture 2" descr="A plate of pasta and bread&#10;&#10;AI-generated content may be incorrect.">
            <a:extLst>
              <a:ext uri="{FF2B5EF4-FFF2-40B4-BE49-F238E27FC236}">
                <a16:creationId xmlns:a16="http://schemas.microsoft.com/office/drawing/2014/main" id="{B485E92D-E220-64E8-A07E-3A48FAAFA94D}"/>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92453" y="2183293"/>
            <a:ext cx="5922133" cy="3318997"/>
          </a:xfrm>
          <a:prstGeom prst="rect">
            <a:avLst/>
          </a:prstGeom>
        </p:spPr>
      </p:pic>
    </p:spTree>
    <p:extLst>
      <p:ext uri="{BB962C8B-B14F-4D97-AF65-F5344CB8AC3E}">
        <p14:creationId xmlns:p14="http://schemas.microsoft.com/office/powerpoint/2010/main" val="19818203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ADECF"/>
        </a:solidFill>
        <a:effectLst/>
      </p:bgPr>
    </p:bg>
    <p:spTree>
      <p:nvGrpSpPr>
        <p:cNvPr id="1" name=""/>
        <p:cNvGrpSpPr/>
        <p:nvPr/>
      </p:nvGrpSpPr>
      <p:grpSpPr>
        <a:xfrm>
          <a:off x="0" y="0"/>
          <a:ext cx="0" cy="0"/>
          <a:chOff x="0" y="0"/>
          <a:chExt cx="0" cy="0"/>
        </a:xfrm>
      </p:grpSpPr>
      <p:sp>
        <p:nvSpPr>
          <p:cNvPr id="6" name="Rubrik 5">
            <a:extLst>
              <a:ext uri="{FF2B5EF4-FFF2-40B4-BE49-F238E27FC236}">
                <a16:creationId xmlns:a16="http://schemas.microsoft.com/office/drawing/2014/main" id="{CE6F540B-0248-4D40-BB87-B3019AD0B957}"/>
              </a:ext>
            </a:extLst>
          </p:cNvPr>
          <p:cNvSpPr>
            <a:spLocks noGrp="1"/>
          </p:cNvSpPr>
          <p:nvPr>
            <p:ph type="title"/>
          </p:nvPr>
        </p:nvSpPr>
        <p:spPr/>
        <p:txBody>
          <a:bodyPr/>
          <a:lstStyle/>
          <a:p>
            <a:r>
              <a:rPr lang="sv-SE" b="1" dirty="0">
                <a:solidFill>
                  <a:schemeClr val="tx1"/>
                </a:solidFill>
                <a:ea typeface="Roboto" panose="02000000000000000000" pitchFamily="2" charset="0"/>
              </a:rPr>
              <a:t>Oundvikligt matavfall</a:t>
            </a:r>
          </a:p>
        </p:txBody>
      </p:sp>
      <p:sp>
        <p:nvSpPr>
          <p:cNvPr id="8" name="Platshållare för innehåll 7">
            <a:extLst>
              <a:ext uri="{FF2B5EF4-FFF2-40B4-BE49-F238E27FC236}">
                <a16:creationId xmlns:a16="http://schemas.microsoft.com/office/drawing/2014/main" id="{4245CA3D-883F-4992-BF57-BB9C7293D037}"/>
              </a:ext>
            </a:extLst>
          </p:cNvPr>
          <p:cNvSpPr>
            <a:spLocks noGrp="1"/>
          </p:cNvSpPr>
          <p:nvPr>
            <p:ph sz="half" idx="2"/>
          </p:nvPr>
        </p:nvSpPr>
        <p:spPr>
          <a:xfrm>
            <a:off x="7687216" y="2353236"/>
            <a:ext cx="3590924" cy="3328988"/>
          </a:xfrm>
        </p:spPr>
        <p:txBody>
          <a:bodyPr/>
          <a:lstStyle/>
          <a:p>
            <a:pPr marL="0" indent="0">
              <a:buNone/>
            </a:pPr>
            <a:r>
              <a:rPr lang="sv-SE" sz="2400" b="1" dirty="0">
                <a:latin typeface="+mn-lt"/>
                <a:ea typeface="Roboto" panose="02000000000000000000" pitchFamily="2" charset="0"/>
              </a:rPr>
              <a:t>Exempel</a:t>
            </a:r>
            <a:endParaRPr lang="sv-SE" sz="2400" dirty="0">
              <a:latin typeface="+mn-lt"/>
              <a:ea typeface="Roboto" panose="02000000000000000000" pitchFamily="2" charset="0"/>
            </a:endParaRPr>
          </a:p>
          <a:p>
            <a:r>
              <a:rPr lang="sv-SE" sz="2400" dirty="0">
                <a:latin typeface="+mn-lt"/>
                <a:ea typeface="Roboto" panose="02000000000000000000" pitchFamily="2" charset="0"/>
              </a:rPr>
              <a:t>Äggskal</a:t>
            </a:r>
          </a:p>
          <a:p>
            <a:r>
              <a:rPr lang="sv-SE" sz="2400" dirty="0">
                <a:latin typeface="+mn-lt"/>
                <a:ea typeface="Roboto" panose="02000000000000000000" pitchFamily="2" charset="0"/>
              </a:rPr>
              <a:t>Kaffesump</a:t>
            </a:r>
          </a:p>
          <a:p>
            <a:r>
              <a:rPr lang="sv-SE" sz="2400" dirty="0">
                <a:latin typeface="+mn-lt"/>
                <a:ea typeface="Roboto" panose="02000000000000000000" pitchFamily="2" charset="0"/>
              </a:rPr>
              <a:t>Fiskrens</a:t>
            </a:r>
          </a:p>
          <a:p>
            <a:r>
              <a:rPr lang="sv-SE" sz="2400" dirty="0">
                <a:latin typeface="+mn-lt"/>
                <a:ea typeface="Roboto" panose="02000000000000000000" pitchFamily="2" charset="0"/>
              </a:rPr>
              <a:t>Kycklingben</a:t>
            </a:r>
          </a:p>
          <a:p>
            <a:endParaRPr lang="sv-SE" sz="2400" dirty="0">
              <a:latin typeface="+mn-lt"/>
              <a:ea typeface="Roboto" panose="02000000000000000000" pitchFamily="2" charset="0"/>
            </a:endParaRPr>
          </a:p>
        </p:txBody>
      </p:sp>
      <p:sp>
        <p:nvSpPr>
          <p:cNvPr id="9" name="Platshållare för text 8">
            <a:extLst>
              <a:ext uri="{FF2B5EF4-FFF2-40B4-BE49-F238E27FC236}">
                <a16:creationId xmlns:a16="http://schemas.microsoft.com/office/drawing/2014/main" id="{88957BDE-33B1-46EC-B433-B54F23CF3DA3}"/>
              </a:ext>
            </a:extLst>
          </p:cNvPr>
          <p:cNvSpPr>
            <a:spLocks noGrp="1"/>
          </p:cNvSpPr>
          <p:nvPr>
            <p:ph type="body" sz="quarter" idx="13"/>
          </p:nvPr>
        </p:nvSpPr>
        <p:spPr/>
        <p:txBody>
          <a:bodyPr/>
          <a:lstStyle/>
          <a:p>
            <a:endParaRPr lang="sv-SE"/>
          </a:p>
        </p:txBody>
      </p:sp>
      <p:pic>
        <p:nvPicPr>
          <p:cNvPr id="7" name="Picture 6">
            <a:extLst>
              <a:ext uri="{FF2B5EF4-FFF2-40B4-BE49-F238E27FC236}">
                <a16:creationId xmlns:a16="http://schemas.microsoft.com/office/drawing/2014/main" id="{0521D90C-7B2D-E64B-AF10-16871AB1285C}"/>
              </a:ext>
            </a:extLst>
          </p:cNvPr>
          <p:cNvPicPr>
            <a:picLocks noChangeAspect="1"/>
          </p:cNvPicPr>
          <p:nvPr/>
        </p:nvPicPr>
        <p:blipFill>
          <a:blip r:embed="rId3"/>
          <a:stretch>
            <a:fillRect/>
          </a:stretch>
        </p:blipFill>
        <p:spPr>
          <a:xfrm>
            <a:off x="539749" y="1121826"/>
            <a:ext cx="4379938" cy="144662"/>
          </a:xfrm>
          <a:prstGeom prst="rect">
            <a:avLst/>
          </a:prstGeom>
        </p:spPr>
      </p:pic>
      <p:pic>
        <p:nvPicPr>
          <p:cNvPr id="10" name="Picture 9">
            <a:extLst>
              <a:ext uri="{FF2B5EF4-FFF2-40B4-BE49-F238E27FC236}">
                <a16:creationId xmlns:a16="http://schemas.microsoft.com/office/drawing/2014/main" id="{1F1B37F8-26AE-5446-B99B-6DBA8C05C7E0}"/>
              </a:ext>
            </a:extLst>
          </p:cNvPr>
          <p:cNvPicPr>
            <a:picLocks noChangeAspect="1"/>
          </p:cNvPicPr>
          <p:nvPr/>
        </p:nvPicPr>
        <p:blipFill>
          <a:blip r:embed="rId4"/>
          <a:stretch>
            <a:fillRect/>
          </a:stretch>
        </p:blipFill>
        <p:spPr>
          <a:xfrm>
            <a:off x="10113459" y="4386728"/>
            <a:ext cx="1677945" cy="2239542"/>
          </a:xfrm>
          <a:prstGeom prst="rect">
            <a:avLst/>
          </a:prstGeom>
        </p:spPr>
      </p:pic>
      <p:pic>
        <p:nvPicPr>
          <p:cNvPr id="12" name="Picture 14">
            <a:extLst>
              <a:ext uri="{FF2B5EF4-FFF2-40B4-BE49-F238E27FC236}">
                <a16:creationId xmlns:a16="http://schemas.microsoft.com/office/drawing/2014/main" id="{885DD433-62F9-5342-ABC9-FE2AD89596FE}"/>
              </a:ext>
            </a:extLst>
          </p:cNvPr>
          <p:cNvPicPr>
            <a:picLocks noChangeAspect="1"/>
          </p:cNvPicPr>
          <p:nvPr/>
        </p:nvPicPr>
        <p:blipFill>
          <a:blip r:embed="rId5"/>
          <a:stretch>
            <a:fillRect/>
          </a:stretch>
        </p:blipFill>
        <p:spPr>
          <a:xfrm rot="5189017">
            <a:off x="10002887" y="-222084"/>
            <a:ext cx="965200" cy="958850"/>
          </a:xfrm>
          <a:prstGeom prst="rect">
            <a:avLst/>
          </a:prstGeom>
        </p:spPr>
      </p:pic>
      <p:pic>
        <p:nvPicPr>
          <p:cNvPr id="13" name="Picture 11">
            <a:extLst>
              <a:ext uri="{FF2B5EF4-FFF2-40B4-BE49-F238E27FC236}">
                <a16:creationId xmlns:a16="http://schemas.microsoft.com/office/drawing/2014/main" id="{AC7BF463-A820-EC43-A25C-FA8CF6BC0A4D}"/>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1165185" y="1322795"/>
            <a:ext cx="483889" cy="515844"/>
          </a:xfrm>
          <a:prstGeom prst="rect">
            <a:avLst/>
          </a:prstGeom>
        </p:spPr>
      </p:pic>
      <p:pic>
        <p:nvPicPr>
          <p:cNvPr id="3" name="Picture 2" descr="A paper bag full of food&#10;&#10;AI-generated content may be incorrect.">
            <a:extLst>
              <a:ext uri="{FF2B5EF4-FFF2-40B4-BE49-F238E27FC236}">
                <a16:creationId xmlns:a16="http://schemas.microsoft.com/office/drawing/2014/main" id="{FC6C7B48-EC75-1168-DC4E-55C4C947FB9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77647" y="763035"/>
            <a:ext cx="7618706" cy="6094965"/>
          </a:xfrm>
          <a:prstGeom prst="rect">
            <a:avLst/>
          </a:prstGeom>
        </p:spPr>
      </p:pic>
      <p:sp>
        <p:nvSpPr>
          <p:cNvPr id="5" name="Content Placeholder 4">
            <a:extLst>
              <a:ext uri="{FF2B5EF4-FFF2-40B4-BE49-F238E27FC236}">
                <a16:creationId xmlns:a16="http://schemas.microsoft.com/office/drawing/2014/main" id="{22080BC7-E22D-1770-FBD5-71F0F49CB350}"/>
              </a:ext>
            </a:extLst>
          </p:cNvPr>
          <p:cNvSpPr>
            <a:spLocks noGrp="1"/>
          </p:cNvSpPr>
          <p:nvPr>
            <p:ph sz="half" idx="1"/>
          </p:nvPr>
        </p:nvSpPr>
        <p:spPr/>
        <p:txBody>
          <a:bodyPr/>
          <a:lstStyle/>
          <a:p>
            <a:endParaRPr lang="en-SE" dirty="0"/>
          </a:p>
        </p:txBody>
      </p:sp>
    </p:spTree>
    <p:extLst>
      <p:ext uri="{BB962C8B-B14F-4D97-AF65-F5344CB8AC3E}">
        <p14:creationId xmlns:p14="http://schemas.microsoft.com/office/powerpoint/2010/main" val="23509126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BDCCF"/>
        </a:solidFill>
        <a:effectLst/>
      </p:bgPr>
    </p:bg>
    <p:spTree>
      <p:nvGrpSpPr>
        <p:cNvPr id="1" name=""/>
        <p:cNvGrpSpPr/>
        <p:nvPr/>
      </p:nvGrpSpPr>
      <p:grpSpPr>
        <a:xfrm>
          <a:off x="0" y="0"/>
          <a:ext cx="0" cy="0"/>
          <a:chOff x="0" y="0"/>
          <a:chExt cx="0" cy="0"/>
        </a:xfrm>
      </p:grpSpPr>
      <p:sp>
        <p:nvSpPr>
          <p:cNvPr id="17" name="Rubrik 5">
            <a:extLst>
              <a:ext uri="{FF2B5EF4-FFF2-40B4-BE49-F238E27FC236}">
                <a16:creationId xmlns:a16="http://schemas.microsoft.com/office/drawing/2014/main" id="{67B08FF4-61F3-4C4D-A895-C5948B0E385B}"/>
              </a:ext>
            </a:extLst>
          </p:cNvPr>
          <p:cNvSpPr txBox="1">
            <a:spLocks/>
          </p:cNvSpPr>
          <p:nvPr/>
        </p:nvSpPr>
        <p:spPr>
          <a:xfrm>
            <a:off x="539750" y="539750"/>
            <a:ext cx="11109324" cy="934890"/>
          </a:xfrm>
          <a:prstGeom prst="rect">
            <a:avLst/>
          </a:prstGeom>
        </p:spPr>
        <p:txBody>
          <a:bodyPr/>
          <a:lstStyle>
            <a:lvl1pPr algn="l" defTabSz="914400" rtl="0" eaLnBrk="1" latinLnBrk="0" hangingPunct="1">
              <a:lnSpc>
                <a:spcPct val="83000"/>
              </a:lnSpc>
              <a:spcBef>
                <a:spcPct val="0"/>
              </a:spcBef>
              <a:buNone/>
              <a:defRPr sz="3600" kern="1200" spc="-90" baseline="0">
                <a:solidFill>
                  <a:schemeClr val="tx2"/>
                </a:solidFill>
                <a:latin typeface="+mj-lt"/>
                <a:ea typeface="+mj-ea"/>
                <a:cs typeface="+mj-cs"/>
              </a:defRPr>
            </a:lvl1pPr>
          </a:lstStyle>
          <a:p>
            <a:r>
              <a:rPr lang="sv-SE" b="1" dirty="0">
                <a:solidFill>
                  <a:schemeClr val="tx1"/>
                </a:solidFill>
              </a:rPr>
              <a:t>Vad kan vi göra för att minska svinnet?</a:t>
            </a:r>
            <a:endParaRPr lang="sv-SE" b="1" dirty="0">
              <a:solidFill>
                <a:schemeClr val="tx1"/>
              </a:solidFill>
              <a:ea typeface="Roboto" panose="02000000000000000000" pitchFamily="2" charset="0"/>
            </a:endParaRPr>
          </a:p>
          <a:p>
            <a:endParaRPr lang="sv-SE" b="1" dirty="0">
              <a:solidFill>
                <a:schemeClr val="tx1"/>
              </a:solidFill>
              <a:ea typeface="Roboto" panose="02000000000000000000" pitchFamily="2" charset="0"/>
            </a:endParaRPr>
          </a:p>
        </p:txBody>
      </p:sp>
      <p:pic>
        <p:nvPicPr>
          <p:cNvPr id="18" name="Picture 6">
            <a:extLst>
              <a:ext uri="{FF2B5EF4-FFF2-40B4-BE49-F238E27FC236}">
                <a16:creationId xmlns:a16="http://schemas.microsoft.com/office/drawing/2014/main" id="{1C1E028A-59B7-2242-8B36-2D84849129EE}"/>
              </a:ext>
            </a:extLst>
          </p:cNvPr>
          <p:cNvPicPr>
            <a:picLocks noChangeAspect="1"/>
          </p:cNvPicPr>
          <p:nvPr/>
        </p:nvPicPr>
        <p:blipFill>
          <a:blip r:embed="rId3"/>
          <a:stretch>
            <a:fillRect/>
          </a:stretch>
        </p:blipFill>
        <p:spPr>
          <a:xfrm>
            <a:off x="539749" y="1121826"/>
            <a:ext cx="4379938" cy="144662"/>
          </a:xfrm>
          <a:prstGeom prst="rect">
            <a:avLst/>
          </a:prstGeom>
        </p:spPr>
      </p:pic>
      <p:pic>
        <p:nvPicPr>
          <p:cNvPr id="14" name="Picture 8">
            <a:extLst>
              <a:ext uri="{FF2B5EF4-FFF2-40B4-BE49-F238E27FC236}">
                <a16:creationId xmlns:a16="http://schemas.microsoft.com/office/drawing/2014/main" id="{B5A51BA3-D450-034F-9323-A28FF617A0D6}"/>
              </a:ext>
            </a:extLst>
          </p:cNvPr>
          <p:cNvPicPr>
            <a:picLocks noChangeAspect="1"/>
          </p:cNvPicPr>
          <p:nvPr/>
        </p:nvPicPr>
        <p:blipFill>
          <a:blip r:embed="rId4"/>
          <a:stretch>
            <a:fillRect/>
          </a:stretch>
        </p:blipFill>
        <p:spPr>
          <a:xfrm>
            <a:off x="10162559" y="232500"/>
            <a:ext cx="1677945" cy="2239542"/>
          </a:xfrm>
          <a:prstGeom prst="rect">
            <a:avLst/>
          </a:prstGeom>
        </p:spPr>
      </p:pic>
      <p:pic>
        <p:nvPicPr>
          <p:cNvPr id="15" name="Picture 9">
            <a:extLst>
              <a:ext uri="{FF2B5EF4-FFF2-40B4-BE49-F238E27FC236}">
                <a16:creationId xmlns:a16="http://schemas.microsoft.com/office/drawing/2014/main" id="{AA291864-0DB7-6A4A-BAE8-1887B24FD59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9767978">
            <a:off x="9188996" y="734034"/>
            <a:ext cx="483889" cy="515844"/>
          </a:xfrm>
          <a:prstGeom prst="rect">
            <a:avLst/>
          </a:prstGeom>
        </p:spPr>
      </p:pic>
      <p:pic>
        <p:nvPicPr>
          <p:cNvPr id="3" name="Picture 2" descr="A white rectangular banner with orange arrows pointing to different fruits&#10;&#10;AI-generated content may be incorrect.">
            <a:extLst>
              <a:ext uri="{FF2B5EF4-FFF2-40B4-BE49-F238E27FC236}">
                <a16:creationId xmlns:a16="http://schemas.microsoft.com/office/drawing/2014/main" id="{A06C9E5F-4BD4-9558-7420-FD0B89C7B04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2253" y="646881"/>
            <a:ext cx="11113439" cy="4932369"/>
          </a:xfrm>
          <a:prstGeom prst="rect">
            <a:avLst/>
          </a:prstGeom>
        </p:spPr>
      </p:pic>
    </p:spTree>
    <p:extLst>
      <p:ext uri="{BB962C8B-B14F-4D97-AF65-F5344CB8AC3E}">
        <p14:creationId xmlns:p14="http://schemas.microsoft.com/office/powerpoint/2010/main" val="14656464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8DECF"/>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31FFA912-DCC8-2A4D-95F2-D06D6E6AE277}"/>
              </a:ext>
            </a:extLst>
          </p:cNvPr>
          <p:cNvPicPr>
            <a:picLocks noChangeAspect="1"/>
          </p:cNvPicPr>
          <p:nvPr/>
        </p:nvPicPr>
        <p:blipFill>
          <a:blip r:embed="rId3"/>
          <a:stretch>
            <a:fillRect/>
          </a:stretch>
        </p:blipFill>
        <p:spPr>
          <a:xfrm rot="927216">
            <a:off x="10028258" y="5148160"/>
            <a:ext cx="1677945" cy="2239542"/>
          </a:xfrm>
          <a:prstGeom prst="rect">
            <a:avLst/>
          </a:prstGeom>
        </p:spPr>
      </p:pic>
      <p:pic>
        <p:nvPicPr>
          <p:cNvPr id="10" name="Picture 9">
            <a:extLst>
              <a:ext uri="{FF2B5EF4-FFF2-40B4-BE49-F238E27FC236}">
                <a16:creationId xmlns:a16="http://schemas.microsoft.com/office/drawing/2014/main" id="{7C18831B-57F5-1347-A2CF-79DC8DF6EFD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9767978">
            <a:off x="6541188" y="1156431"/>
            <a:ext cx="483889" cy="515844"/>
          </a:xfrm>
          <a:prstGeom prst="rect">
            <a:avLst/>
          </a:prstGeom>
        </p:spPr>
      </p:pic>
      <p:pic>
        <p:nvPicPr>
          <p:cNvPr id="11" name="Picture 10">
            <a:extLst>
              <a:ext uri="{FF2B5EF4-FFF2-40B4-BE49-F238E27FC236}">
                <a16:creationId xmlns:a16="http://schemas.microsoft.com/office/drawing/2014/main" id="{138314FE-4694-7043-A958-010CC96FD5C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660075" y="2678804"/>
            <a:ext cx="936438" cy="1111771"/>
          </a:xfrm>
          <a:prstGeom prst="rect">
            <a:avLst/>
          </a:prstGeom>
        </p:spPr>
      </p:pic>
      <p:pic>
        <p:nvPicPr>
          <p:cNvPr id="12" name="Picture 11">
            <a:extLst>
              <a:ext uri="{FF2B5EF4-FFF2-40B4-BE49-F238E27FC236}">
                <a16:creationId xmlns:a16="http://schemas.microsoft.com/office/drawing/2014/main" id="{13C5C711-1BEC-7E4A-BC12-9D1C3886EF16}"/>
              </a:ext>
            </a:extLst>
          </p:cNvPr>
          <p:cNvPicPr>
            <a:picLocks noChangeAspect="1"/>
          </p:cNvPicPr>
          <p:nvPr/>
        </p:nvPicPr>
        <p:blipFill>
          <a:blip r:embed="rId6"/>
          <a:stretch>
            <a:fillRect/>
          </a:stretch>
        </p:blipFill>
        <p:spPr>
          <a:xfrm rot="16553652">
            <a:off x="-737450" y="1662500"/>
            <a:ext cx="1474898" cy="1338630"/>
          </a:xfrm>
          <a:prstGeom prst="rect">
            <a:avLst/>
          </a:prstGeom>
        </p:spPr>
      </p:pic>
      <p:pic>
        <p:nvPicPr>
          <p:cNvPr id="13" name="Picture 12">
            <a:extLst>
              <a:ext uri="{FF2B5EF4-FFF2-40B4-BE49-F238E27FC236}">
                <a16:creationId xmlns:a16="http://schemas.microsoft.com/office/drawing/2014/main" id="{879B578C-C594-F344-ACBF-CC8669FBC7BA}"/>
              </a:ext>
            </a:extLst>
          </p:cNvPr>
          <p:cNvPicPr>
            <a:picLocks noChangeAspect="1"/>
          </p:cNvPicPr>
          <p:nvPr/>
        </p:nvPicPr>
        <p:blipFill>
          <a:blip r:embed="rId7"/>
          <a:stretch>
            <a:fillRect/>
          </a:stretch>
        </p:blipFill>
        <p:spPr>
          <a:xfrm rot="4990000">
            <a:off x="3591138" y="5905669"/>
            <a:ext cx="965200" cy="958850"/>
          </a:xfrm>
          <a:prstGeom prst="rect">
            <a:avLst/>
          </a:prstGeom>
        </p:spPr>
      </p:pic>
      <p:sp>
        <p:nvSpPr>
          <p:cNvPr id="2" name="Rubrik 1">
            <a:extLst>
              <a:ext uri="{FF2B5EF4-FFF2-40B4-BE49-F238E27FC236}">
                <a16:creationId xmlns:a16="http://schemas.microsoft.com/office/drawing/2014/main" id="{EEA1ABA8-6409-46E9-B86B-A5AF18967C80}"/>
              </a:ext>
            </a:extLst>
          </p:cNvPr>
          <p:cNvSpPr>
            <a:spLocks noGrp="1"/>
          </p:cNvSpPr>
          <p:nvPr>
            <p:ph type="title"/>
          </p:nvPr>
        </p:nvSpPr>
        <p:spPr/>
        <p:txBody>
          <a:bodyPr/>
          <a:lstStyle/>
          <a:p>
            <a:r>
              <a:rPr lang="sv-SE" b="1" dirty="0">
                <a:solidFill>
                  <a:schemeClr val="tx1"/>
                </a:solidFill>
                <a:ea typeface="Roboto" panose="02000000000000000000" pitchFamily="2" charset="0"/>
              </a:rPr>
              <a:t>Bäst före- eller bra efter-datum?</a:t>
            </a:r>
          </a:p>
        </p:txBody>
      </p:sp>
      <p:sp>
        <p:nvSpPr>
          <p:cNvPr id="5" name="Platshållare för text 4">
            <a:extLst>
              <a:ext uri="{FF2B5EF4-FFF2-40B4-BE49-F238E27FC236}">
                <a16:creationId xmlns:a16="http://schemas.microsoft.com/office/drawing/2014/main" id="{5E5F8507-ED98-431A-A385-AABB6235FDFB}"/>
              </a:ext>
            </a:extLst>
          </p:cNvPr>
          <p:cNvSpPr>
            <a:spLocks noGrp="1"/>
          </p:cNvSpPr>
          <p:nvPr>
            <p:ph type="body" sz="quarter" idx="13"/>
          </p:nvPr>
        </p:nvSpPr>
        <p:spPr/>
        <p:txBody>
          <a:bodyPr/>
          <a:lstStyle/>
          <a:p>
            <a:endParaRPr lang="sv-SE"/>
          </a:p>
        </p:txBody>
      </p:sp>
      <p:pic>
        <p:nvPicPr>
          <p:cNvPr id="14" name="Picture 13">
            <a:extLst>
              <a:ext uri="{FF2B5EF4-FFF2-40B4-BE49-F238E27FC236}">
                <a16:creationId xmlns:a16="http://schemas.microsoft.com/office/drawing/2014/main" id="{252691AF-1AFB-104E-854A-5FB4E3F99265}"/>
              </a:ext>
            </a:extLst>
          </p:cNvPr>
          <p:cNvPicPr>
            <a:picLocks noChangeAspect="1"/>
          </p:cNvPicPr>
          <p:nvPr/>
        </p:nvPicPr>
        <p:blipFill>
          <a:blip r:embed="rId8"/>
          <a:stretch>
            <a:fillRect/>
          </a:stretch>
        </p:blipFill>
        <p:spPr>
          <a:xfrm>
            <a:off x="539749" y="1121826"/>
            <a:ext cx="4379938" cy="144662"/>
          </a:xfrm>
          <a:prstGeom prst="rect">
            <a:avLst/>
          </a:prstGeom>
        </p:spPr>
      </p:pic>
      <p:pic>
        <p:nvPicPr>
          <p:cNvPr id="6" name="Picture 5" descr="A carton of eggs with blue and white labels&#10;&#10;AI-generated content may be incorrect.">
            <a:extLst>
              <a:ext uri="{FF2B5EF4-FFF2-40B4-BE49-F238E27FC236}">
                <a16:creationId xmlns:a16="http://schemas.microsoft.com/office/drawing/2014/main" id="{39377C42-83C2-4815-8D09-6B2CA0B14BD4}"/>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2765627" y="2420173"/>
            <a:ext cx="3138989" cy="2406511"/>
          </a:xfrm>
          <a:prstGeom prst="rect">
            <a:avLst/>
          </a:prstGeom>
        </p:spPr>
      </p:pic>
      <p:pic>
        <p:nvPicPr>
          <p:cNvPr id="20" name="Picture 19">
            <a:extLst>
              <a:ext uri="{FF2B5EF4-FFF2-40B4-BE49-F238E27FC236}">
                <a16:creationId xmlns:a16="http://schemas.microsoft.com/office/drawing/2014/main" id="{957E29E9-8388-E314-90F2-678B70AC7A03}"/>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7686048" y="134707"/>
            <a:ext cx="3181182" cy="5990018"/>
          </a:xfrm>
          <a:prstGeom prst="rect">
            <a:avLst/>
          </a:prstGeom>
        </p:spPr>
      </p:pic>
      <p:pic>
        <p:nvPicPr>
          <p:cNvPr id="15" name="Picture 14" descr="A bag of fiber in a black background&#10;&#10;AI-generated content may be incorrect.">
            <a:extLst>
              <a:ext uri="{FF2B5EF4-FFF2-40B4-BE49-F238E27FC236}">
                <a16:creationId xmlns:a16="http://schemas.microsoft.com/office/drawing/2014/main" id="{19E4EAE6-81BE-33FE-B0A5-5C67EF57B1DD}"/>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5395809" y="2331815"/>
            <a:ext cx="3299545" cy="4409691"/>
          </a:xfrm>
          <a:prstGeom prst="rect">
            <a:avLst/>
          </a:prstGeom>
        </p:spPr>
      </p:pic>
    </p:spTree>
    <p:extLst>
      <p:ext uri="{BB962C8B-B14F-4D97-AF65-F5344CB8AC3E}">
        <p14:creationId xmlns:p14="http://schemas.microsoft.com/office/powerpoint/2010/main" val="24781012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ADFD0"/>
        </a:solidFill>
        <a:effectLst/>
      </p:bgPr>
    </p:bg>
    <p:spTree>
      <p:nvGrpSpPr>
        <p:cNvPr id="1" name=""/>
        <p:cNvGrpSpPr/>
        <p:nvPr/>
      </p:nvGrpSpPr>
      <p:grpSpPr>
        <a:xfrm>
          <a:off x="0" y="0"/>
          <a:ext cx="0" cy="0"/>
          <a:chOff x="0" y="0"/>
          <a:chExt cx="0" cy="0"/>
        </a:xfrm>
      </p:grpSpPr>
      <p:sp>
        <p:nvSpPr>
          <p:cNvPr id="5" name="Platshållare för text 4">
            <a:extLst>
              <a:ext uri="{FF2B5EF4-FFF2-40B4-BE49-F238E27FC236}">
                <a16:creationId xmlns:a16="http://schemas.microsoft.com/office/drawing/2014/main" id="{7B0BB92E-C438-E942-B5A6-B7D9714C1A70}"/>
              </a:ext>
            </a:extLst>
          </p:cNvPr>
          <p:cNvSpPr>
            <a:spLocks noGrp="1"/>
          </p:cNvSpPr>
          <p:nvPr>
            <p:ph type="body" sz="quarter" idx="13"/>
          </p:nvPr>
        </p:nvSpPr>
        <p:spPr/>
        <p:txBody>
          <a:bodyPr/>
          <a:lstStyle/>
          <a:p>
            <a:endParaRPr lang="sv-SE"/>
          </a:p>
        </p:txBody>
      </p:sp>
      <p:pic>
        <p:nvPicPr>
          <p:cNvPr id="7" name="Bildobjekt 6">
            <a:extLst>
              <a:ext uri="{FF2B5EF4-FFF2-40B4-BE49-F238E27FC236}">
                <a16:creationId xmlns:a16="http://schemas.microsoft.com/office/drawing/2014/main" id="{EE585160-7056-A343-8EF2-B5BC4575A2DF}"/>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rot="16200000">
            <a:off x="8240280" y="2107320"/>
            <a:ext cx="1316129" cy="2075913"/>
          </a:xfrm>
          <a:prstGeom prst="rect">
            <a:avLst/>
          </a:prstGeom>
        </p:spPr>
      </p:pic>
      <p:pic>
        <p:nvPicPr>
          <p:cNvPr id="8" name="Bildobjekt 7" descr="En bild som visar fisk, djur, fågel, liten&#10;&#10;Automatiskt genererad beskrivning">
            <a:extLst>
              <a:ext uri="{FF2B5EF4-FFF2-40B4-BE49-F238E27FC236}">
                <a16:creationId xmlns:a16="http://schemas.microsoft.com/office/drawing/2014/main" id="{E030024F-15F1-ED47-9F46-3E88AA9E473B}"/>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8209965" y="4268062"/>
            <a:ext cx="2075912" cy="1169973"/>
          </a:xfrm>
          <a:prstGeom prst="rect">
            <a:avLst/>
          </a:prstGeom>
        </p:spPr>
      </p:pic>
      <p:sp>
        <p:nvSpPr>
          <p:cNvPr id="9" name="Rubrik 1">
            <a:extLst>
              <a:ext uri="{FF2B5EF4-FFF2-40B4-BE49-F238E27FC236}">
                <a16:creationId xmlns:a16="http://schemas.microsoft.com/office/drawing/2014/main" id="{7A9A57B7-C05E-6F47-B39F-0B4D73D4D7AA}"/>
              </a:ext>
            </a:extLst>
          </p:cNvPr>
          <p:cNvSpPr>
            <a:spLocks noGrp="1"/>
          </p:cNvSpPr>
          <p:nvPr>
            <p:ph type="title"/>
          </p:nvPr>
        </p:nvSpPr>
        <p:spPr>
          <a:xfrm>
            <a:off x="539750" y="539750"/>
            <a:ext cx="11109324" cy="934890"/>
          </a:xfrm>
        </p:spPr>
        <p:txBody>
          <a:bodyPr/>
          <a:lstStyle/>
          <a:p>
            <a:r>
              <a:rPr lang="sv-SE" b="1" dirty="0">
                <a:solidFill>
                  <a:schemeClr val="tx1"/>
                </a:solidFill>
                <a:ea typeface="Roboto" panose="02000000000000000000" pitchFamily="2" charset="0"/>
              </a:rPr>
              <a:t>Sista förbrukningsdag, vad betyder det?</a:t>
            </a:r>
          </a:p>
        </p:txBody>
      </p:sp>
      <p:pic>
        <p:nvPicPr>
          <p:cNvPr id="10" name="Picture 13">
            <a:extLst>
              <a:ext uri="{FF2B5EF4-FFF2-40B4-BE49-F238E27FC236}">
                <a16:creationId xmlns:a16="http://schemas.microsoft.com/office/drawing/2014/main" id="{CEE40AB9-193E-0B4A-B7FD-5F012E91E16D}"/>
              </a:ext>
            </a:extLst>
          </p:cNvPr>
          <p:cNvPicPr>
            <a:picLocks noChangeAspect="1"/>
          </p:cNvPicPr>
          <p:nvPr/>
        </p:nvPicPr>
        <p:blipFill>
          <a:blip r:embed="rId5"/>
          <a:stretch>
            <a:fillRect/>
          </a:stretch>
        </p:blipFill>
        <p:spPr>
          <a:xfrm>
            <a:off x="539749" y="1121826"/>
            <a:ext cx="4379938" cy="144662"/>
          </a:xfrm>
          <a:prstGeom prst="rect">
            <a:avLst/>
          </a:prstGeom>
        </p:spPr>
      </p:pic>
      <p:pic>
        <p:nvPicPr>
          <p:cNvPr id="12" name="Picture 8">
            <a:extLst>
              <a:ext uri="{FF2B5EF4-FFF2-40B4-BE49-F238E27FC236}">
                <a16:creationId xmlns:a16="http://schemas.microsoft.com/office/drawing/2014/main" id="{584398FA-0EA2-A542-ADCE-796175FF6714}"/>
              </a:ext>
            </a:extLst>
          </p:cNvPr>
          <p:cNvPicPr>
            <a:picLocks noChangeAspect="1"/>
          </p:cNvPicPr>
          <p:nvPr/>
        </p:nvPicPr>
        <p:blipFill>
          <a:blip r:embed="rId6"/>
          <a:stretch>
            <a:fillRect/>
          </a:stretch>
        </p:blipFill>
        <p:spPr>
          <a:xfrm>
            <a:off x="10736801" y="4618458"/>
            <a:ext cx="1677945" cy="2239542"/>
          </a:xfrm>
          <a:prstGeom prst="rect">
            <a:avLst/>
          </a:prstGeom>
        </p:spPr>
      </p:pic>
      <p:pic>
        <p:nvPicPr>
          <p:cNvPr id="13" name="Picture 10">
            <a:extLst>
              <a:ext uri="{FF2B5EF4-FFF2-40B4-BE49-F238E27FC236}">
                <a16:creationId xmlns:a16="http://schemas.microsoft.com/office/drawing/2014/main" id="{798044F1-AA4E-0B47-8112-E777ED17EA0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19767978">
            <a:off x="11091939" y="2761361"/>
            <a:ext cx="483889" cy="515844"/>
          </a:xfrm>
          <a:prstGeom prst="rect">
            <a:avLst/>
          </a:prstGeom>
        </p:spPr>
      </p:pic>
      <p:pic>
        <p:nvPicPr>
          <p:cNvPr id="14" name="Picture 11">
            <a:extLst>
              <a:ext uri="{FF2B5EF4-FFF2-40B4-BE49-F238E27FC236}">
                <a16:creationId xmlns:a16="http://schemas.microsoft.com/office/drawing/2014/main" id="{9D695562-A336-2741-AE85-E3B50B6FC2A2}"/>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7429297" y="5944227"/>
            <a:ext cx="936438" cy="1111771"/>
          </a:xfrm>
          <a:prstGeom prst="rect">
            <a:avLst/>
          </a:prstGeom>
        </p:spPr>
      </p:pic>
      <p:pic>
        <p:nvPicPr>
          <p:cNvPr id="15" name="Picture 13">
            <a:extLst>
              <a:ext uri="{FF2B5EF4-FFF2-40B4-BE49-F238E27FC236}">
                <a16:creationId xmlns:a16="http://schemas.microsoft.com/office/drawing/2014/main" id="{B84FF054-AE53-EF40-807B-47C891394379}"/>
              </a:ext>
            </a:extLst>
          </p:cNvPr>
          <p:cNvPicPr>
            <a:picLocks noChangeAspect="1"/>
          </p:cNvPicPr>
          <p:nvPr/>
        </p:nvPicPr>
        <p:blipFill>
          <a:blip r:embed="rId9"/>
          <a:stretch>
            <a:fillRect/>
          </a:stretch>
        </p:blipFill>
        <p:spPr>
          <a:xfrm rot="653397">
            <a:off x="-430858" y="1089735"/>
            <a:ext cx="965200" cy="958850"/>
          </a:xfrm>
          <a:prstGeom prst="rect">
            <a:avLst/>
          </a:prstGeom>
        </p:spPr>
      </p:pic>
      <p:pic>
        <p:nvPicPr>
          <p:cNvPr id="16" name="Picture 11">
            <a:extLst>
              <a:ext uri="{FF2B5EF4-FFF2-40B4-BE49-F238E27FC236}">
                <a16:creationId xmlns:a16="http://schemas.microsoft.com/office/drawing/2014/main" id="{61097CA4-A32E-8645-94EB-8291D9EC8289}"/>
              </a:ext>
            </a:extLst>
          </p:cNvPr>
          <p:cNvPicPr>
            <a:picLocks noChangeAspect="1"/>
          </p:cNvPicPr>
          <p:nvPr/>
        </p:nvPicPr>
        <p:blipFill>
          <a:blip r:embed="rId10"/>
          <a:stretch>
            <a:fillRect/>
          </a:stretch>
        </p:blipFill>
        <p:spPr>
          <a:xfrm rot="431661">
            <a:off x="11546703" y="123389"/>
            <a:ext cx="1474898" cy="1338630"/>
          </a:xfrm>
          <a:prstGeom prst="rect">
            <a:avLst/>
          </a:prstGeom>
        </p:spPr>
      </p:pic>
      <p:pic>
        <p:nvPicPr>
          <p:cNvPr id="4" name="Picture 3" descr="A package of chicken meat&#10;&#10;AI-generated content may be incorrect.">
            <a:extLst>
              <a:ext uri="{FF2B5EF4-FFF2-40B4-BE49-F238E27FC236}">
                <a16:creationId xmlns:a16="http://schemas.microsoft.com/office/drawing/2014/main" id="{E184A267-111E-73F5-19B3-5C3E523B2359}"/>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718062" y="1474640"/>
            <a:ext cx="6532923" cy="4899692"/>
          </a:xfrm>
          <a:prstGeom prst="rect">
            <a:avLst/>
          </a:prstGeom>
        </p:spPr>
      </p:pic>
    </p:spTree>
    <p:extLst>
      <p:ext uri="{BB962C8B-B14F-4D97-AF65-F5344CB8AC3E}">
        <p14:creationId xmlns:p14="http://schemas.microsoft.com/office/powerpoint/2010/main" val="41661670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8DECF"/>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15FDA18-5C15-5348-829E-4197EF75531B}"/>
              </a:ext>
            </a:extLst>
          </p:cNvPr>
          <p:cNvPicPr>
            <a:picLocks noChangeAspect="1"/>
          </p:cNvPicPr>
          <p:nvPr/>
        </p:nvPicPr>
        <p:blipFill>
          <a:blip r:embed="rId3"/>
          <a:stretch>
            <a:fillRect/>
          </a:stretch>
        </p:blipFill>
        <p:spPr>
          <a:xfrm>
            <a:off x="10981991" y="2573295"/>
            <a:ext cx="1677945" cy="2239542"/>
          </a:xfrm>
          <a:prstGeom prst="rect">
            <a:avLst/>
          </a:prstGeom>
        </p:spPr>
      </p:pic>
      <p:pic>
        <p:nvPicPr>
          <p:cNvPr id="11" name="Picture 10">
            <a:extLst>
              <a:ext uri="{FF2B5EF4-FFF2-40B4-BE49-F238E27FC236}">
                <a16:creationId xmlns:a16="http://schemas.microsoft.com/office/drawing/2014/main" id="{78B84045-2EEF-8145-9260-958530B62DC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9767978">
            <a:off x="7479230" y="3005524"/>
            <a:ext cx="483889" cy="515844"/>
          </a:xfrm>
          <a:prstGeom prst="rect">
            <a:avLst/>
          </a:prstGeom>
        </p:spPr>
      </p:pic>
      <p:pic>
        <p:nvPicPr>
          <p:cNvPr id="12" name="Picture 11">
            <a:extLst>
              <a:ext uri="{FF2B5EF4-FFF2-40B4-BE49-F238E27FC236}">
                <a16:creationId xmlns:a16="http://schemas.microsoft.com/office/drawing/2014/main" id="{A50609A8-AFC2-0044-889B-AF8C7C99F9D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045553" y="5052250"/>
            <a:ext cx="936438" cy="1111771"/>
          </a:xfrm>
          <a:prstGeom prst="rect">
            <a:avLst/>
          </a:prstGeom>
        </p:spPr>
      </p:pic>
      <p:pic>
        <p:nvPicPr>
          <p:cNvPr id="14" name="Picture 13">
            <a:extLst>
              <a:ext uri="{FF2B5EF4-FFF2-40B4-BE49-F238E27FC236}">
                <a16:creationId xmlns:a16="http://schemas.microsoft.com/office/drawing/2014/main" id="{1C58179B-EBA0-6D4C-8B88-FC48758C7234}"/>
              </a:ext>
            </a:extLst>
          </p:cNvPr>
          <p:cNvPicPr>
            <a:picLocks noChangeAspect="1"/>
          </p:cNvPicPr>
          <p:nvPr/>
        </p:nvPicPr>
        <p:blipFill>
          <a:blip r:embed="rId6"/>
          <a:stretch>
            <a:fillRect/>
          </a:stretch>
        </p:blipFill>
        <p:spPr>
          <a:xfrm rot="4711820">
            <a:off x="9141672" y="1943735"/>
            <a:ext cx="965200" cy="958850"/>
          </a:xfrm>
          <a:prstGeom prst="rect">
            <a:avLst/>
          </a:prstGeom>
        </p:spPr>
      </p:pic>
      <p:sp>
        <p:nvSpPr>
          <p:cNvPr id="6" name="Rubrik 5">
            <a:extLst>
              <a:ext uri="{FF2B5EF4-FFF2-40B4-BE49-F238E27FC236}">
                <a16:creationId xmlns:a16="http://schemas.microsoft.com/office/drawing/2014/main" id="{0A985BE7-8C05-4312-87A9-040DCF4DC278}"/>
              </a:ext>
            </a:extLst>
          </p:cNvPr>
          <p:cNvSpPr>
            <a:spLocks noGrp="1"/>
          </p:cNvSpPr>
          <p:nvPr>
            <p:ph type="title"/>
          </p:nvPr>
        </p:nvSpPr>
        <p:spPr/>
        <p:txBody>
          <a:bodyPr/>
          <a:lstStyle/>
          <a:p>
            <a:r>
              <a:rPr lang="sv-SE" b="1" dirty="0">
                <a:solidFill>
                  <a:schemeClr val="tx1"/>
                </a:solidFill>
                <a:ea typeface="Roboto" panose="02000000000000000000" pitchFamily="2" charset="0"/>
              </a:rPr>
              <a:t>Förvara maten rätt så håller den längre </a:t>
            </a:r>
          </a:p>
        </p:txBody>
      </p:sp>
      <p:sp>
        <p:nvSpPr>
          <p:cNvPr id="8" name="Platshållare för text 7">
            <a:extLst>
              <a:ext uri="{FF2B5EF4-FFF2-40B4-BE49-F238E27FC236}">
                <a16:creationId xmlns:a16="http://schemas.microsoft.com/office/drawing/2014/main" id="{91615448-AEBD-4C78-A57F-79D78A3454FF}"/>
              </a:ext>
            </a:extLst>
          </p:cNvPr>
          <p:cNvSpPr>
            <a:spLocks noGrp="1"/>
          </p:cNvSpPr>
          <p:nvPr>
            <p:ph type="body" sz="quarter" idx="13"/>
          </p:nvPr>
        </p:nvSpPr>
        <p:spPr/>
        <p:txBody>
          <a:bodyPr/>
          <a:lstStyle/>
          <a:p>
            <a:endParaRPr lang="sv-SE"/>
          </a:p>
        </p:txBody>
      </p:sp>
      <p:pic>
        <p:nvPicPr>
          <p:cNvPr id="5" name="Picture 4">
            <a:extLst>
              <a:ext uri="{FF2B5EF4-FFF2-40B4-BE49-F238E27FC236}">
                <a16:creationId xmlns:a16="http://schemas.microsoft.com/office/drawing/2014/main" id="{B6EEF2B8-7183-6449-9F0D-3446FFC153C6}"/>
              </a:ext>
            </a:extLst>
          </p:cNvPr>
          <p:cNvPicPr>
            <a:picLocks noChangeAspect="1"/>
          </p:cNvPicPr>
          <p:nvPr/>
        </p:nvPicPr>
        <p:blipFill>
          <a:blip r:embed="rId7"/>
          <a:stretch>
            <a:fillRect/>
          </a:stretch>
        </p:blipFill>
        <p:spPr>
          <a:xfrm>
            <a:off x="539749" y="1121826"/>
            <a:ext cx="4379938" cy="144662"/>
          </a:xfrm>
          <a:prstGeom prst="rect">
            <a:avLst/>
          </a:prstGeom>
        </p:spPr>
      </p:pic>
      <p:pic>
        <p:nvPicPr>
          <p:cNvPr id="4" name="Picture 3">
            <a:extLst>
              <a:ext uri="{FF2B5EF4-FFF2-40B4-BE49-F238E27FC236}">
                <a16:creationId xmlns:a16="http://schemas.microsoft.com/office/drawing/2014/main" id="{6296F058-D723-F2FC-9D34-D01E0AF833F4}"/>
              </a:ext>
            </a:extLst>
          </p:cNvPr>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a:off x="446487" y="1845722"/>
            <a:ext cx="6143354" cy="3525598"/>
          </a:xfrm>
          <a:prstGeom prst="rect">
            <a:avLst/>
          </a:prstGeom>
        </p:spPr>
      </p:pic>
    </p:spTree>
    <p:extLst>
      <p:ext uri="{BB962C8B-B14F-4D97-AF65-F5344CB8AC3E}">
        <p14:creationId xmlns:p14="http://schemas.microsoft.com/office/powerpoint/2010/main" val="71981905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SHAPE_LOCKS" val="0"/>
</p:tagLst>
</file>

<file path=ppt/tags/tag10.xml><?xml version="1.0" encoding="utf-8"?>
<p:tagLst xmlns:a="http://schemas.openxmlformats.org/drawingml/2006/main" xmlns:r="http://schemas.openxmlformats.org/officeDocument/2006/relationships" xmlns:p="http://schemas.openxmlformats.org/presentationml/2006/main">
  <p:tag name="SHAPE_LOCKS" val="0"/>
</p:tagLst>
</file>

<file path=ppt/tags/tag11.xml><?xml version="1.0" encoding="utf-8"?>
<p:tagLst xmlns:a="http://schemas.openxmlformats.org/drawingml/2006/main" xmlns:r="http://schemas.openxmlformats.org/officeDocument/2006/relationships" xmlns:p="http://schemas.openxmlformats.org/presentationml/2006/main">
  <p:tag name="SHAPE_LOCKS" val="0"/>
</p:tagLst>
</file>

<file path=ppt/tags/tag12.xml><?xml version="1.0" encoding="utf-8"?>
<p:tagLst xmlns:a="http://schemas.openxmlformats.org/drawingml/2006/main" xmlns:r="http://schemas.openxmlformats.org/officeDocument/2006/relationships" xmlns:p="http://schemas.openxmlformats.org/presentationml/2006/main">
  <p:tag name="SHAPE_LOCKS" val="0"/>
</p:tagLst>
</file>

<file path=ppt/tags/tag13.xml><?xml version="1.0" encoding="utf-8"?>
<p:tagLst xmlns:a="http://schemas.openxmlformats.org/drawingml/2006/main" xmlns:r="http://schemas.openxmlformats.org/officeDocument/2006/relationships" xmlns:p="http://schemas.openxmlformats.org/presentationml/2006/main">
  <p:tag name="SHAPE_LOCKS" val="0"/>
</p:tagLst>
</file>

<file path=ppt/tags/tag14.xml><?xml version="1.0" encoding="utf-8"?>
<p:tagLst xmlns:a="http://schemas.openxmlformats.org/drawingml/2006/main" xmlns:r="http://schemas.openxmlformats.org/officeDocument/2006/relationships" xmlns:p="http://schemas.openxmlformats.org/presentationml/2006/main">
  <p:tag name="SHAPE_LOCKS" val="0"/>
</p:tagLst>
</file>

<file path=ppt/tags/tag15.xml><?xml version="1.0" encoding="utf-8"?>
<p:tagLst xmlns:a="http://schemas.openxmlformats.org/drawingml/2006/main" xmlns:r="http://schemas.openxmlformats.org/officeDocument/2006/relationships" xmlns:p="http://schemas.openxmlformats.org/presentationml/2006/main">
  <p:tag name="TEMPLAFYSLIDEID" val="636632795897614740"/>
</p:tagLst>
</file>

<file path=ppt/tags/tag2.xml><?xml version="1.0" encoding="utf-8"?>
<p:tagLst xmlns:a="http://schemas.openxmlformats.org/drawingml/2006/main" xmlns:r="http://schemas.openxmlformats.org/officeDocument/2006/relationships" xmlns:p="http://schemas.openxmlformats.org/presentationml/2006/main">
  <p:tag name="SHAPE_LOCKS" val="0"/>
</p:tagLst>
</file>

<file path=ppt/tags/tag3.xml><?xml version="1.0" encoding="utf-8"?>
<p:tagLst xmlns:a="http://schemas.openxmlformats.org/drawingml/2006/main" xmlns:r="http://schemas.openxmlformats.org/officeDocument/2006/relationships" xmlns:p="http://schemas.openxmlformats.org/presentationml/2006/main">
  <p:tag name="SHAPE_LOCKS" val="0"/>
</p:tagLst>
</file>

<file path=ppt/tags/tag4.xml><?xml version="1.0" encoding="utf-8"?>
<p:tagLst xmlns:a="http://schemas.openxmlformats.org/drawingml/2006/main" xmlns:r="http://schemas.openxmlformats.org/officeDocument/2006/relationships" xmlns:p="http://schemas.openxmlformats.org/presentationml/2006/main">
  <p:tag name="SHAPE_LOCKS" val="0"/>
</p:tagLst>
</file>

<file path=ppt/tags/tag5.xml><?xml version="1.0" encoding="utf-8"?>
<p:tagLst xmlns:a="http://schemas.openxmlformats.org/drawingml/2006/main" xmlns:r="http://schemas.openxmlformats.org/officeDocument/2006/relationships" xmlns:p="http://schemas.openxmlformats.org/presentationml/2006/main">
  <p:tag name="SHAPE_LOCKS" val="0"/>
</p:tagLst>
</file>

<file path=ppt/tags/tag6.xml><?xml version="1.0" encoding="utf-8"?>
<p:tagLst xmlns:a="http://schemas.openxmlformats.org/drawingml/2006/main" xmlns:r="http://schemas.openxmlformats.org/officeDocument/2006/relationships" xmlns:p="http://schemas.openxmlformats.org/presentationml/2006/main">
  <p:tag name="SHAPE_LOCKS" val="0"/>
</p:tagLst>
</file>

<file path=ppt/tags/tag7.xml><?xml version="1.0" encoding="utf-8"?>
<p:tagLst xmlns:a="http://schemas.openxmlformats.org/drawingml/2006/main" xmlns:r="http://schemas.openxmlformats.org/officeDocument/2006/relationships" xmlns:p="http://schemas.openxmlformats.org/presentationml/2006/main">
  <p:tag name="SHAPE_LOCKS" val="0"/>
</p:tagLst>
</file>

<file path=ppt/tags/tag8.xml><?xml version="1.0" encoding="utf-8"?>
<p:tagLst xmlns:a="http://schemas.openxmlformats.org/drawingml/2006/main" xmlns:r="http://schemas.openxmlformats.org/officeDocument/2006/relationships" xmlns:p="http://schemas.openxmlformats.org/presentationml/2006/main">
  <p:tag name="SHAPE_LOCKS" val="0"/>
</p:tagLst>
</file>

<file path=ppt/tags/tag9.xml><?xml version="1.0" encoding="utf-8"?>
<p:tagLst xmlns:a="http://schemas.openxmlformats.org/drawingml/2006/main" xmlns:r="http://schemas.openxmlformats.org/officeDocument/2006/relationships" xmlns:p="http://schemas.openxmlformats.org/presentationml/2006/main">
  <p:tag name="SHAPE_LOCKS" val="0"/>
</p:tagLst>
</file>

<file path=ppt/theme/theme1.xml><?xml version="1.0" encoding="utf-8"?>
<a:theme xmlns:a="http://schemas.openxmlformats.org/drawingml/2006/main" name="Sysav PowerPoint-mall">
  <a:themeElements>
    <a:clrScheme name="Sysav">
      <a:dk1>
        <a:sysClr val="windowText" lastClr="000000"/>
      </a:dk1>
      <a:lt1>
        <a:sysClr val="window" lastClr="FFFFFF"/>
      </a:lt1>
      <a:dk2>
        <a:srgbClr val="004B95"/>
      </a:dk2>
      <a:lt2>
        <a:srgbClr val="E8F1F7"/>
      </a:lt2>
      <a:accent1>
        <a:srgbClr val="1B79B3"/>
      </a:accent1>
      <a:accent2>
        <a:srgbClr val="7BAA1F"/>
      </a:accent2>
      <a:accent3>
        <a:srgbClr val="415E72"/>
      </a:accent3>
      <a:accent4>
        <a:srgbClr val="4597AD"/>
      </a:accent4>
      <a:accent5>
        <a:srgbClr val="F4C22D"/>
      </a:accent5>
      <a:accent6>
        <a:srgbClr val="F36B4F"/>
      </a:accent6>
      <a:hlink>
        <a:srgbClr val="1B79B3"/>
      </a:hlink>
      <a:folHlink>
        <a:srgbClr val="7BAA1F"/>
      </a:folHlink>
    </a:clrScheme>
    <a:fontScheme name="Sysav">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solidFill>
            <a:schemeClr val="accent1"/>
          </a:solidFill>
        </a:ln>
      </a:spPr>
      <a:bodyPr rtlCol="0" anchor="ctr"/>
      <a:lstStyle>
        <a:defPPr algn="ctr">
          <a:defRPr sz="2000" noProof="0"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3175">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2000" dirty="0" err="1" smtClean="0"/>
        </a:defPPr>
      </a:lstStyle>
    </a:txDef>
  </a:objectDefaults>
  <a:extraClrSchemeLst/>
  <a:extLst>
    <a:ext uri="{05A4C25C-085E-4340-85A3-A5531E510DB2}">
      <thm15:themeFamily xmlns:thm15="http://schemas.microsoft.com/office/thememl/2012/main" name="Sysav PowerPoint-mall.pptx" id="{226EBC45-743E-4853-9294-CFC5D6F7E21C}" vid="{26432351-3616-4E72-8264-980A3AC0CB1C}"/>
    </a:ext>
  </a:extLst>
</a:theme>
</file>

<file path=ppt/theme/theme2.xml><?xml version="1.0" encoding="utf-8"?>
<a:theme xmlns:a="http://schemas.openxmlformats.org/drawingml/2006/main" name="Office-tema">
  <a:themeElements>
    <a:clrScheme name="Kont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Skabelondesign Arial">
      <a:majorFont>
        <a:latin typeface="Arial"/>
        <a:ea typeface=""/>
        <a:cs typeface=""/>
      </a:majorFont>
      <a:minorFont>
        <a:latin typeface="Arial"/>
        <a:ea typeface=""/>
        <a:cs typeface=""/>
      </a:minorFont>
    </a:fontScheme>
    <a:fmtScheme name="Kont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Skabelondesign 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2660</Words>
  <Application>Microsoft Macintosh PowerPoint</Application>
  <PresentationFormat>Widescreen</PresentationFormat>
  <Paragraphs>257</Paragraphs>
  <Slides>23</Slides>
  <Notes>20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23</vt:i4>
      </vt:variant>
    </vt:vector>
  </HeadingPairs>
  <TitlesOfParts>
    <vt:vector size="28" baseType="lpstr">
      <vt:lpstr>Arial</vt:lpstr>
      <vt:lpstr>Roboto</vt:lpstr>
      <vt:lpstr>Times New Roman</vt:lpstr>
      <vt:lpstr>Wingdings</vt:lpstr>
      <vt:lpstr>Sysav PowerPoint-mall</vt:lpstr>
      <vt:lpstr>PowerPoint Presentation</vt:lpstr>
      <vt:lpstr>Rädda det som räddas kan!</vt:lpstr>
      <vt:lpstr>Matsvinn eller matvinn</vt:lpstr>
      <vt:lpstr>Matsvinn = onödigt matavfall</vt:lpstr>
      <vt:lpstr>Oundvikligt matavfall</vt:lpstr>
      <vt:lpstr>PowerPoint Presentation</vt:lpstr>
      <vt:lpstr>Bäst före- eller bra efter-datum?</vt:lpstr>
      <vt:lpstr>Sista förbrukningsdag, vad betyder det?</vt:lpstr>
      <vt:lpstr>Förvara maten rätt så håller den längre </vt:lpstr>
      <vt:lpstr>PowerPoint Presentation</vt:lpstr>
      <vt:lpstr>PowerPoint Presentation</vt:lpstr>
      <vt:lpstr>Fråga 1 </vt:lpstr>
      <vt:lpstr>Fråga 2 </vt:lpstr>
      <vt:lpstr>Fråga 3 </vt:lpstr>
      <vt:lpstr>Fråga 4 </vt:lpstr>
      <vt:lpstr>Fråga 5 </vt:lpstr>
      <vt:lpstr>Fråga 6 </vt:lpstr>
      <vt:lpstr>Fråga 7 </vt:lpstr>
      <vt:lpstr>Fråga 8 </vt:lpstr>
      <vt:lpstr>Fråga 9 </vt:lpstr>
      <vt:lpstr>Rätta svar!</vt:lpstr>
      <vt:lpstr>Rätta svar!</vt:lpstr>
      <vt:lpstr>Rätta svar!</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2020-06-17T13:46:50Z</dcterms:created>
  <dcterms:modified xsi:type="dcterms:W3CDTF">2025-09-09T12:31:31Z</dcterms:modified>
</cp:coreProperties>
</file>